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ntro Rust" charset="1" panose="00000500000000000000"/>
      <p:regular r:id="rId10"/>
    </p:embeddedFont>
    <p:embeddedFont>
      <p:font typeface="Quicksand" charset="1" panose="00000500000000000000"/>
      <p:regular r:id="rId11"/>
    </p:embeddedFont>
    <p:embeddedFont>
      <p:font typeface="Quicksand Bold" charset="1" panose="00000800000000000000"/>
      <p:regular r:id="rId12"/>
    </p:embeddedFont>
    <p:embeddedFont>
      <p:font typeface="Quicksand Light" charset="1" panose="00000400000000000000"/>
      <p:regular r:id="rId13"/>
    </p:embeddedFont>
    <p:embeddedFont>
      <p:font typeface="Quicksand Medium" charset="1" panose="000006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33" Target="slides/slide19.xml" Type="http://schemas.openxmlformats.org/officeDocument/2006/relationships/slide"/><Relationship Id="rId34" Target="slides/slide20.xml" Type="http://schemas.openxmlformats.org/officeDocument/2006/relationships/slide"/><Relationship Id="rId35" Target="slides/slide21.xml" Type="http://schemas.openxmlformats.org/officeDocument/2006/relationships/slide"/><Relationship Id="rId36" Target="slides/slide22.xml" Type="http://schemas.openxmlformats.org/officeDocument/2006/relationships/slide"/><Relationship Id="rId37" Target="slides/slide23.xml" Type="http://schemas.openxmlformats.org/officeDocument/2006/relationships/slide"/><Relationship Id="rId38" Target="slides/slide24.xml" Type="http://schemas.openxmlformats.org/officeDocument/2006/relationships/slide"/><Relationship Id="rId39" Target="slides/slide25.xml" Type="http://schemas.openxmlformats.org/officeDocument/2006/relationships/slide"/><Relationship Id="rId4" Target="theme/theme1.xml" Type="http://schemas.openxmlformats.org/officeDocument/2006/relationships/theme"/><Relationship Id="rId40" Target="slides/slide26.xml" Type="http://schemas.openxmlformats.org/officeDocument/2006/relationships/slide"/><Relationship Id="rId41" Target="slides/slide27.xml" Type="http://schemas.openxmlformats.org/officeDocument/2006/relationships/slide"/><Relationship Id="rId42" Target="slides/slide28.xml" Type="http://schemas.openxmlformats.org/officeDocument/2006/relationships/slide"/><Relationship Id="rId43" Target="slides/slide29.xml" Type="http://schemas.openxmlformats.org/officeDocument/2006/relationships/slide"/><Relationship Id="rId44" Target="slides/slide30.xml" Type="http://schemas.openxmlformats.org/officeDocument/2006/relationships/slide"/><Relationship Id="rId45" Target="slides/slide31.xml" Type="http://schemas.openxmlformats.org/officeDocument/2006/relationships/slide"/><Relationship Id="rId46" Target="slides/slide32.xml" Type="http://schemas.openxmlformats.org/officeDocument/2006/relationships/slide"/><Relationship Id="rId47" Target="slides/slide33.xml" Type="http://schemas.openxmlformats.org/officeDocument/2006/relationships/slide"/><Relationship Id="rId48" Target="slides/slide34.xml" Type="http://schemas.openxmlformats.org/officeDocument/2006/relationships/slide"/><Relationship Id="rId49" Target="slides/slide35.xml" Type="http://schemas.openxmlformats.org/officeDocument/2006/relationships/slide"/><Relationship Id="rId5" Target="tableStyles.xml" Type="http://schemas.openxmlformats.org/officeDocument/2006/relationships/tableStyles"/><Relationship Id="rId50" Target="slides/slide36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14" Target="../media/image1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8.png" Type="http://schemas.openxmlformats.org/officeDocument/2006/relationships/image"/><Relationship Id="rId3" Target="../media/image69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png" Type="http://schemas.openxmlformats.org/officeDocument/2006/relationships/image"/><Relationship Id="rId11" Target="../media/image83.svg" Type="http://schemas.openxmlformats.org/officeDocument/2006/relationships/image"/><Relationship Id="rId12" Target="../media/image15.png" Type="http://schemas.openxmlformats.org/officeDocument/2006/relationships/image"/><Relationship Id="rId2" Target="../media/image76.png" Type="http://schemas.openxmlformats.org/officeDocument/2006/relationships/image"/><Relationship Id="rId3" Target="../media/image7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80.png" Type="http://schemas.openxmlformats.org/officeDocument/2006/relationships/image"/><Relationship Id="rId9" Target="../media/image8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15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4191" y="6698423"/>
            <a:ext cx="14699618" cy="1219900"/>
            <a:chOff x="0" y="0"/>
            <a:chExt cx="30207877" cy="25069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207877" cy="2506908"/>
            </a:xfrm>
            <a:custGeom>
              <a:avLst/>
              <a:gdLst/>
              <a:ahLst/>
              <a:cxnLst/>
              <a:rect r="r" b="b" t="t" l="l"/>
              <a:pathLst>
                <a:path h="2506908" w="30207877">
                  <a:moveTo>
                    <a:pt x="30207877" y="1253454"/>
                  </a:moveTo>
                  <a:cubicBezTo>
                    <a:pt x="30207877" y="2078410"/>
                    <a:pt x="29779506" y="2506908"/>
                    <a:pt x="29250931" y="2506908"/>
                  </a:cubicBezTo>
                  <a:lnTo>
                    <a:pt x="956945" y="2506908"/>
                  </a:lnTo>
                  <a:cubicBezTo>
                    <a:pt x="428371" y="2506908"/>
                    <a:pt x="0" y="2078410"/>
                    <a:pt x="0" y="1253454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9250931" y="0"/>
                  </a:lnTo>
                  <a:cubicBezTo>
                    <a:pt x="29779379" y="0"/>
                    <a:pt x="30207877" y="428371"/>
                    <a:pt x="30207877" y="1253454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937435" y="-796497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23726" y="346759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8162" y="6336991"/>
            <a:ext cx="2149983" cy="4114800"/>
          </a:xfrm>
          <a:custGeom>
            <a:avLst/>
            <a:gdLst/>
            <a:ahLst/>
            <a:cxnLst/>
            <a:rect r="r" b="b" t="t" l="l"/>
            <a:pathLst>
              <a:path h="4114800" w="2149983">
                <a:moveTo>
                  <a:pt x="0" y="0"/>
                </a:moveTo>
                <a:lnTo>
                  <a:pt x="2149983" y="0"/>
                </a:lnTo>
                <a:lnTo>
                  <a:pt x="21499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38640" y="3357403"/>
            <a:ext cx="12686781" cy="296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FFC20F"/>
                </a:solidFill>
                <a:latin typeface="Intro Rust"/>
              </a:rPr>
              <a:t>CHRISTM</a:t>
            </a:r>
            <a:r>
              <a:rPr lang="en-US" sz="10463">
                <a:solidFill>
                  <a:srgbClr val="FFC20F"/>
                </a:solidFill>
                <a:latin typeface="Intro Rust"/>
              </a:rPr>
              <a:t>AS </a:t>
            </a:r>
          </a:p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FFC20F"/>
                </a:solidFill>
                <a:latin typeface="Intro Rust"/>
              </a:rPr>
              <a:t> QUIZ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38640" y="6938803"/>
            <a:ext cx="1229842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1E22AA"/>
                </a:solidFill>
                <a:latin typeface="Quicksand Medium"/>
              </a:rPr>
              <a:t>BIG ACT QUIZ OF THE YEAR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449542" y="3469075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16757" y="6336991"/>
            <a:ext cx="2149983" cy="4114800"/>
          </a:xfrm>
          <a:custGeom>
            <a:avLst/>
            <a:gdLst/>
            <a:ahLst/>
            <a:cxnLst/>
            <a:rect r="r" b="b" t="t" l="l"/>
            <a:pathLst>
              <a:path h="4114800" w="2149983">
                <a:moveTo>
                  <a:pt x="0" y="0"/>
                </a:moveTo>
                <a:lnTo>
                  <a:pt x="2149983" y="0"/>
                </a:lnTo>
                <a:lnTo>
                  <a:pt x="21499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5353" y="2719425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80"/>
                </a:lnTo>
                <a:lnTo>
                  <a:pt x="0" y="117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618621" y="2719425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80"/>
                </a:lnTo>
                <a:lnTo>
                  <a:pt x="0" y="117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542445" y="394760"/>
            <a:ext cx="4617368" cy="3803209"/>
          </a:xfrm>
          <a:custGeom>
            <a:avLst/>
            <a:gdLst/>
            <a:ahLst/>
            <a:cxnLst/>
            <a:rect r="r" b="b" t="t" l="l"/>
            <a:pathLst>
              <a:path h="3803209" w="4617368">
                <a:moveTo>
                  <a:pt x="0" y="0"/>
                </a:moveTo>
                <a:lnTo>
                  <a:pt x="4617369" y="0"/>
                </a:lnTo>
                <a:lnTo>
                  <a:pt x="4617369" y="3803209"/>
                </a:lnTo>
                <a:lnTo>
                  <a:pt x="0" y="3803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2676" t="0" r="0" b="-83359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2127401" y="394760"/>
            <a:ext cx="4617368" cy="3803209"/>
          </a:xfrm>
          <a:custGeom>
            <a:avLst/>
            <a:gdLst/>
            <a:ahLst/>
            <a:cxnLst/>
            <a:rect r="r" b="b" t="t" l="l"/>
            <a:pathLst>
              <a:path h="3803209" w="4617368">
                <a:moveTo>
                  <a:pt x="4617368" y="0"/>
                </a:moveTo>
                <a:lnTo>
                  <a:pt x="0" y="0"/>
                </a:lnTo>
                <a:lnTo>
                  <a:pt x="0" y="3803209"/>
                </a:lnTo>
                <a:lnTo>
                  <a:pt x="4617368" y="3803209"/>
                </a:lnTo>
                <a:lnTo>
                  <a:pt x="461736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2676" t="0" r="0" b="-8335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19361" y="620176"/>
            <a:ext cx="1833792" cy="1308674"/>
          </a:xfrm>
          <a:custGeom>
            <a:avLst/>
            <a:gdLst/>
            <a:ahLst/>
            <a:cxnLst/>
            <a:rect r="r" b="b" t="t" l="l"/>
            <a:pathLst>
              <a:path h="1308674" w="1833792">
                <a:moveTo>
                  <a:pt x="0" y="0"/>
                </a:moveTo>
                <a:lnTo>
                  <a:pt x="1833792" y="0"/>
                </a:lnTo>
                <a:lnTo>
                  <a:pt x="1833792" y="1308674"/>
                </a:lnTo>
                <a:lnTo>
                  <a:pt x="0" y="130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4041" t="-480860" r="-268945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5701725" y="595027"/>
            <a:ext cx="1833792" cy="1308674"/>
          </a:xfrm>
          <a:custGeom>
            <a:avLst/>
            <a:gdLst/>
            <a:ahLst/>
            <a:cxnLst/>
            <a:rect r="r" b="b" t="t" l="l"/>
            <a:pathLst>
              <a:path h="1308674" w="1833792">
                <a:moveTo>
                  <a:pt x="1833792" y="0"/>
                </a:moveTo>
                <a:lnTo>
                  <a:pt x="0" y="0"/>
                </a:lnTo>
                <a:lnTo>
                  <a:pt x="0" y="1308673"/>
                </a:lnTo>
                <a:lnTo>
                  <a:pt x="1833792" y="1308673"/>
                </a:lnTo>
                <a:lnTo>
                  <a:pt x="183379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4041" t="-480860" r="-268945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540092" y="8222692"/>
            <a:ext cx="2761030" cy="1335982"/>
          </a:xfrm>
          <a:custGeom>
            <a:avLst/>
            <a:gdLst/>
            <a:ahLst/>
            <a:cxnLst/>
            <a:rect r="r" b="b" t="t" l="l"/>
            <a:pathLst>
              <a:path h="1335982" w="2761030">
                <a:moveTo>
                  <a:pt x="0" y="0"/>
                </a:moveTo>
                <a:lnTo>
                  <a:pt x="2761030" y="0"/>
                </a:lnTo>
                <a:lnTo>
                  <a:pt x="2761030" y="1335983"/>
                </a:lnTo>
                <a:lnTo>
                  <a:pt x="0" y="1335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0927691" y="8222692"/>
            <a:ext cx="2761030" cy="1335982"/>
          </a:xfrm>
          <a:custGeom>
            <a:avLst/>
            <a:gdLst/>
            <a:ahLst/>
            <a:cxnLst/>
            <a:rect r="r" b="b" t="t" l="l"/>
            <a:pathLst>
              <a:path h="1335982" w="2761030">
                <a:moveTo>
                  <a:pt x="2761030" y="0"/>
                </a:moveTo>
                <a:lnTo>
                  <a:pt x="0" y="0"/>
                </a:lnTo>
                <a:lnTo>
                  <a:pt x="0" y="1335983"/>
                </a:lnTo>
                <a:lnTo>
                  <a:pt x="2761030" y="1335983"/>
                </a:lnTo>
                <a:lnTo>
                  <a:pt x="276103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13145" y="8081662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7. What colour are the berries of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the mistletoe plant?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8. In ‘The Twelve Days of Christmas’ song how many lords are leaping?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202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9. In Charles Dickens' novel A Christmas Carol, who was Scrooge's dead business partner?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10. What's lucky to find in your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Christmas Pudding?  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53124" y="-5051012"/>
            <a:ext cx="13721955" cy="7118264"/>
          </a:xfrm>
          <a:custGeom>
            <a:avLst/>
            <a:gdLst/>
            <a:ahLst/>
            <a:cxnLst/>
            <a:rect r="r" b="b" t="t" l="l"/>
            <a:pathLst>
              <a:path h="7118264" w="13721955">
                <a:moveTo>
                  <a:pt x="0" y="0"/>
                </a:moveTo>
                <a:lnTo>
                  <a:pt x="13721955" y="0"/>
                </a:lnTo>
                <a:lnTo>
                  <a:pt x="13721955" y="7118264"/>
                </a:lnTo>
                <a:lnTo>
                  <a:pt x="0" y="7118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29198">
            <a:off x="7266280" y="5133846"/>
            <a:ext cx="3755441" cy="0"/>
          </a:xfrm>
          <a:prstGeom prst="line">
            <a:avLst/>
          </a:prstGeom>
          <a:ln cap="rnd" w="123825">
            <a:solidFill>
              <a:srgbClr val="FFC20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486400" y="6774079"/>
            <a:ext cx="7315200" cy="1928553"/>
          </a:xfrm>
          <a:custGeom>
            <a:avLst/>
            <a:gdLst/>
            <a:ahLst/>
            <a:cxnLst/>
            <a:rect r="r" b="b" t="t" l="l"/>
            <a:pathLst>
              <a:path h="1928553" w="7315200">
                <a:moveTo>
                  <a:pt x="0" y="0"/>
                </a:moveTo>
                <a:lnTo>
                  <a:pt x="7315200" y="0"/>
                </a:lnTo>
                <a:lnTo>
                  <a:pt x="7315200" y="1928553"/>
                </a:lnTo>
                <a:lnTo>
                  <a:pt x="0" y="1928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3022" y="8089681"/>
            <a:ext cx="13721955" cy="7118264"/>
          </a:xfrm>
          <a:custGeom>
            <a:avLst/>
            <a:gdLst/>
            <a:ahLst/>
            <a:cxnLst/>
            <a:rect r="r" b="b" t="t" l="l"/>
            <a:pathLst>
              <a:path h="7118264" w="13721955">
                <a:moveTo>
                  <a:pt x="0" y="0"/>
                </a:moveTo>
                <a:lnTo>
                  <a:pt x="13721956" y="0"/>
                </a:lnTo>
                <a:lnTo>
                  <a:pt x="13721956" y="7118264"/>
                </a:lnTo>
                <a:lnTo>
                  <a:pt x="0" y="7118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886797" y="3060500"/>
            <a:ext cx="3939921" cy="4114800"/>
          </a:xfrm>
          <a:custGeom>
            <a:avLst/>
            <a:gdLst/>
            <a:ahLst/>
            <a:cxnLst/>
            <a:rect r="r" b="b" t="t" l="l"/>
            <a:pathLst>
              <a:path h="4114800" w="3939921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94214" y="2963782"/>
            <a:ext cx="3939921" cy="4114800"/>
          </a:xfrm>
          <a:custGeom>
            <a:avLst/>
            <a:gdLst/>
            <a:ahLst/>
            <a:cxnLst/>
            <a:rect r="r" b="b" t="t" l="l"/>
            <a:pathLst>
              <a:path h="4114800" w="3939921">
                <a:moveTo>
                  <a:pt x="0" y="0"/>
                </a:moveTo>
                <a:lnTo>
                  <a:pt x="3939922" y="0"/>
                </a:lnTo>
                <a:lnTo>
                  <a:pt x="3939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94854" y="433368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5" y="0"/>
                </a:lnTo>
                <a:lnTo>
                  <a:pt x="1075035" y="1619638"/>
                </a:lnTo>
                <a:lnTo>
                  <a:pt x="0" y="161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33370" y="4211363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8"/>
                </a:lnTo>
                <a:lnTo>
                  <a:pt x="0" y="161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13145" y="134573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88914" y="3260184"/>
            <a:ext cx="10067366" cy="15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FFC20F"/>
                </a:solidFill>
                <a:latin typeface="Intro Rust"/>
              </a:rPr>
              <a:t>ROUND</a:t>
            </a:r>
            <a:r>
              <a:rPr lang="en-US" sz="10463">
                <a:solidFill>
                  <a:srgbClr val="FFC20F"/>
                </a:solidFill>
                <a:latin typeface="Intro Rust"/>
              </a:rPr>
              <a:t> 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37982" y="5764326"/>
            <a:ext cx="9569228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C20F"/>
                </a:solidFill>
                <a:latin typeface="Quicksand Medium"/>
              </a:rPr>
              <a:t>FINISH THE LYRICS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1. Rudolph, the red-nosed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reindeer (*reindeer*)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2. I'm dreaming of a white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 Christmas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3. Have yourself a merry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little Christmas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7133721"/>
            <a:ext cx="11823257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4. Sleigh bells ring, are you listening _ _ _ _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5. I saw Mommy kissing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Santa Claus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1369" y="8994283"/>
            <a:ext cx="19028381" cy="13343652"/>
          </a:xfrm>
          <a:custGeom>
            <a:avLst/>
            <a:gdLst/>
            <a:ahLst/>
            <a:cxnLst/>
            <a:rect r="r" b="b" t="t" l="l"/>
            <a:pathLst>
              <a:path h="13343652" w="19028381">
                <a:moveTo>
                  <a:pt x="0" y="0"/>
                </a:moveTo>
                <a:lnTo>
                  <a:pt x="19028381" y="0"/>
                </a:lnTo>
                <a:lnTo>
                  <a:pt x="19028381" y="13343652"/>
                </a:lnTo>
                <a:lnTo>
                  <a:pt x="0" y="13343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178" y="6585263"/>
            <a:ext cx="4538663" cy="3182737"/>
          </a:xfrm>
          <a:custGeom>
            <a:avLst/>
            <a:gdLst/>
            <a:ahLst/>
            <a:cxnLst/>
            <a:rect r="r" b="b" t="t" l="l"/>
            <a:pathLst>
              <a:path h="3182737" w="4538663">
                <a:moveTo>
                  <a:pt x="0" y="0"/>
                </a:moveTo>
                <a:lnTo>
                  <a:pt x="4538662" y="0"/>
                </a:lnTo>
                <a:lnTo>
                  <a:pt x="4538662" y="3182737"/>
                </a:lnTo>
                <a:lnTo>
                  <a:pt x="0" y="3182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74669" y="6585263"/>
            <a:ext cx="4538663" cy="3182737"/>
          </a:xfrm>
          <a:custGeom>
            <a:avLst/>
            <a:gdLst/>
            <a:ahLst/>
            <a:cxnLst/>
            <a:rect r="r" b="b" t="t" l="l"/>
            <a:pathLst>
              <a:path h="3182737" w="4538663">
                <a:moveTo>
                  <a:pt x="0" y="0"/>
                </a:moveTo>
                <a:lnTo>
                  <a:pt x="4538662" y="0"/>
                </a:lnTo>
                <a:lnTo>
                  <a:pt x="4538662" y="3182737"/>
                </a:lnTo>
                <a:lnTo>
                  <a:pt x="0" y="3182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20637" y="6585263"/>
            <a:ext cx="4538663" cy="3182737"/>
          </a:xfrm>
          <a:custGeom>
            <a:avLst/>
            <a:gdLst/>
            <a:ahLst/>
            <a:cxnLst/>
            <a:rect r="r" b="b" t="t" l="l"/>
            <a:pathLst>
              <a:path h="3182737" w="4538663">
                <a:moveTo>
                  <a:pt x="0" y="0"/>
                </a:moveTo>
                <a:lnTo>
                  <a:pt x="4538663" y="0"/>
                </a:lnTo>
                <a:lnTo>
                  <a:pt x="4538663" y="3182737"/>
                </a:lnTo>
                <a:lnTo>
                  <a:pt x="0" y="3182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2670968" y="9288069"/>
            <a:ext cx="1673082" cy="0"/>
          </a:xfrm>
          <a:prstGeom prst="line">
            <a:avLst/>
          </a:prstGeom>
          <a:ln cap="rnd" w="66675">
            <a:solidFill>
              <a:srgbClr val="1E22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8307459" y="9288069"/>
            <a:ext cx="1673082" cy="0"/>
          </a:xfrm>
          <a:prstGeom prst="line">
            <a:avLst/>
          </a:prstGeom>
          <a:ln cap="rnd" w="66675">
            <a:solidFill>
              <a:srgbClr val="1E22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4205836" y="9321406"/>
            <a:ext cx="1673082" cy="0"/>
          </a:xfrm>
          <a:prstGeom prst="line">
            <a:avLst/>
          </a:prstGeom>
          <a:ln cap="rnd" w="66675">
            <a:solidFill>
              <a:srgbClr val="1E22A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6589390" y="3408608"/>
            <a:ext cx="5109220" cy="1673147"/>
          </a:xfrm>
          <a:custGeom>
            <a:avLst/>
            <a:gdLst/>
            <a:ahLst/>
            <a:cxnLst/>
            <a:rect r="r" b="b" t="t" l="l"/>
            <a:pathLst>
              <a:path h="1673147" w="5109220">
                <a:moveTo>
                  <a:pt x="0" y="0"/>
                </a:moveTo>
                <a:lnTo>
                  <a:pt x="5109220" y="0"/>
                </a:lnTo>
                <a:lnTo>
                  <a:pt x="5109220" y="1673147"/>
                </a:lnTo>
                <a:lnTo>
                  <a:pt x="0" y="1673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821582" y="1827593"/>
            <a:ext cx="8644836" cy="2020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08"/>
              </a:lnSpc>
            </a:pPr>
            <a:r>
              <a:rPr lang="en-US" sz="8963" spc="815">
                <a:solidFill>
                  <a:srgbClr val="FFC20F"/>
                </a:solidFill>
                <a:latin typeface="Intro Rust"/>
              </a:rPr>
              <a:t>CATEGORIES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45509" y="5533451"/>
            <a:ext cx="3324000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FFC20F"/>
                </a:solidFill>
                <a:latin typeface="Quicksand Bold"/>
              </a:rPr>
              <a:t>R</a:t>
            </a:r>
            <a:r>
              <a:rPr lang="en-US" sz="3900" spc="195">
                <a:solidFill>
                  <a:srgbClr val="FFC20F"/>
                </a:solidFill>
                <a:latin typeface="Quicksand Bold"/>
              </a:rPr>
              <a:t>OUND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82000" y="5533451"/>
            <a:ext cx="3324000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FFC20F"/>
                </a:solidFill>
                <a:latin typeface="Quicksand Bold"/>
              </a:rPr>
              <a:t>R</a:t>
            </a:r>
            <a:r>
              <a:rPr lang="en-US" sz="3900" spc="195">
                <a:solidFill>
                  <a:srgbClr val="FFC20F"/>
                </a:solidFill>
                <a:latin typeface="Quicksand Bold"/>
              </a:rPr>
              <a:t>OUND 2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327969" y="5533451"/>
            <a:ext cx="3324000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FFC20F"/>
                </a:solidFill>
                <a:latin typeface="Quicksand Bold"/>
              </a:rPr>
              <a:t>R</a:t>
            </a:r>
            <a:r>
              <a:rPr lang="en-US" sz="3900" spc="195">
                <a:solidFill>
                  <a:srgbClr val="FFC20F"/>
                </a:solidFill>
                <a:latin typeface="Quicksand Bold"/>
              </a:rPr>
              <a:t>OUND 3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5331" y="7609488"/>
            <a:ext cx="4044355" cy="57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3418">
                <a:solidFill>
                  <a:srgbClr val="1E22AA"/>
                </a:solidFill>
                <a:latin typeface="Quicksand Bold"/>
              </a:rPr>
              <a:t>Christmas Trivia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76926" y="7599963"/>
            <a:ext cx="4334149" cy="57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3418">
                <a:solidFill>
                  <a:srgbClr val="1E22AA"/>
                </a:solidFill>
                <a:latin typeface="Quicksand Bold"/>
              </a:rPr>
              <a:t>Finish The Lyrics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67333" y="7599963"/>
            <a:ext cx="4150087" cy="57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5"/>
              </a:lnSpc>
            </a:pPr>
            <a:r>
              <a:rPr lang="en-US" sz="3418">
                <a:solidFill>
                  <a:srgbClr val="1E22AA"/>
                </a:solidFill>
                <a:latin typeface="Quicksand Bold"/>
              </a:rPr>
              <a:t>The Year That Was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735922" y="1814643"/>
            <a:ext cx="1833792" cy="1308674"/>
          </a:xfrm>
          <a:custGeom>
            <a:avLst/>
            <a:gdLst/>
            <a:ahLst/>
            <a:cxnLst/>
            <a:rect r="r" b="b" t="t" l="l"/>
            <a:pathLst>
              <a:path h="1308674" w="1833792">
                <a:moveTo>
                  <a:pt x="0" y="0"/>
                </a:moveTo>
                <a:lnTo>
                  <a:pt x="1833792" y="0"/>
                </a:lnTo>
                <a:lnTo>
                  <a:pt x="1833792" y="1308673"/>
                </a:lnTo>
                <a:lnTo>
                  <a:pt x="0" y="1308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4041" t="-480860" r="-268945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5718286" y="1789493"/>
            <a:ext cx="1833792" cy="1308674"/>
          </a:xfrm>
          <a:custGeom>
            <a:avLst/>
            <a:gdLst/>
            <a:ahLst/>
            <a:cxnLst/>
            <a:rect r="r" b="b" t="t" l="l"/>
            <a:pathLst>
              <a:path h="1308674" w="1833792">
                <a:moveTo>
                  <a:pt x="1833792" y="0"/>
                </a:moveTo>
                <a:lnTo>
                  <a:pt x="0" y="0"/>
                </a:lnTo>
                <a:lnTo>
                  <a:pt x="0" y="1308674"/>
                </a:lnTo>
                <a:lnTo>
                  <a:pt x="1833792" y="1308674"/>
                </a:lnTo>
                <a:lnTo>
                  <a:pt x="183379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4041" t="-480860" r="-268945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718361">
            <a:off x="2947970" y="2889403"/>
            <a:ext cx="1170186" cy="1877089"/>
          </a:xfrm>
          <a:custGeom>
            <a:avLst/>
            <a:gdLst/>
            <a:ahLst/>
            <a:cxnLst/>
            <a:rect r="r" b="b" t="t" l="l"/>
            <a:pathLst>
              <a:path h="1877089" w="1170186">
                <a:moveTo>
                  <a:pt x="0" y="0"/>
                </a:moveTo>
                <a:lnTo>
                  <a:pt x="1170186" y="0"/>
                </a:lnTo>
                <a:lnTo>
                  <a:pt x="1170186" y="1877089"/>
                </a:lnTo>
                <a:lnTo>
                  <a:pt x="0" y="1877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16590" t="-42314" r="-521696" b="-46655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1581484">
            <a:off x="14192234" y="2885993"/>
            <a:ext cx="1170186" cy="1877089"/>
          </a:xfrm>
          <a:custGeom>
            <a:avLst/>
            <a:gdLst/>
            <a:ahLst/>
            <a:cxnLst/>
            <a:rect r="r" b="b" t="t" l="l"/>
            <a:pathLst>
              <a:path h="1877089" w="1170186">
                <a:moveTo>
                  <a:pt x="1170185" y="0"/>
                </a:moveTo>
                <a:lnTo>
                  <a:pt x="0" y="0"/>
                </a:lnTo>
                <a:lnTo>
                  <a:pt x="0" y="1877090"/>
                </a:lnTo>
                <a:lnTo>
                  <a:pt x="1170185" y="1877090"/>
                </a:lnTo>
                <a:lnTo>
                  <a:pt x="11701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16590" t="-42314" r="-521696" b="-46655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413145" y="104775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6. Rocking around the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Christmas Tree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7.</a:t>
            </a:r>
            <a:r>
              <a:rPr lang="en-US" sz="3900">
                <a:solidFill>
                  <a:srgbClr val="1E22AA"/>
                </a:solidFill>
                <a:latin typeface="Quicksand Medium"/>
              </a:rPr>
              <a:t> So this is Christmas, and what have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you done. Another year over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8. Frosty the snowman was a jolly happy soul, with a corncob pipe and a button nose</a:t>
            </a:r>
            <a:r>
              <a:rPr lang="en-US" sz="3900">
                <a:solidFill>
                  <a:srgbClr val="1E22AA"/>
                </a:solidFill>
                <a:latin typeface="Quicksand Medium"/>
              </a:rPr>
              <a:t>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9.</a:t>
            </a:r>
            <a:r>
              <a:rPr lang="en-US" sz="3900">
                <a:solidFill>
                  <a:srgbClr val="1E22AA"/>
                </a:solidFill>
                <a:latin typeface="Quicksand Medium"/>
              </a:rPr>
              <a:t> You better watch out,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you better not cry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9016" y="5958235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38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0" y="0"/>
                </a:moveTo>
                <a:lnTo>
                  <a:pt x="4225315" y="0"/>
                </a:lnTo>
                <a:lnTo>
                  <a:pt x="4225315" y="2044508"/>
                </a:lnTo>
                <a:lnTo>
                  <a:pt x="0" y="204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603539" y="2583100"/>
            <a:ext cx="1080922" cy="5550807"/>
          </a:xfrm>
          <a:custGeom>
            <a:avLst/>
            <a:gdLst/>
            <a:ahLst/>
            <a:cxnLst/>
            <a:rect r="r" b="b" t="t" l="l"/>
            <a:pathLst>
              <a:path h="5550807" w="1080922">
                <a:moveTo>
                  <a:pt x="0" y="0"/>
                </a:moveTo>
                <a:lnTo>
                  <a:pt x="1080922" y="0"/>
                </a:lnTo>
                <a:lnTo>
                  <a:pt x="1080922" y="5550807"/>
                </a:lnTo>
                <a:lnTo>
                  <a:pt x="0" y="5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1532" t="-23239" r="0" b="-2397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2707" y="2042164"/>
            <a:ext cx="11082586" cy="29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FINISH THE LYRICS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48595" y="4948428"/>
            <a:ext cx="1410705" cy="1596272"/>
          </a:xfrm>
          <a:custGeom>
            <a:avLst/>
            <a:gdLst/>
            <a:ahLst/>
            <a:cxnLst/>
            <a:rect r="r" b="b" t="t" l="l"/>
            <a:pathLst>
              <a:path h="1596272" w="1410705">
                <a:moveTo>
                  <a:pt x="0" y="0"/>
                </a:moveTo>
                <a:lnTo>
                  <a:pt x="1410705" y="0"/>
                </a:lnTo>
                <a:lnTo>
                  <a:pt x="1410705" y="1596272"/>
                </a:lnTo>
                <a:lnTo>
                  <a:pt x="0" y="1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32372" y="6790821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10. </a:t>
            </a:r>
            <a:r>
              <a:rPr lang="en-US" sz="3900">
                <a:solidFill>
                  <a:srgbClr val="1E22AA"/>
                </a:solidFill>
                <a:latin typeface="Quicksand Medium"/>
              </a:rPr>
              <a:t>Are you hanging up your stocking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on your wall? _ _ _ _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0004194" y="7907881"/>
            <a:ext cx="4225315" cy="2044507"/>
          </a:xfrm>
          <a:custGeom>
            <a:avLst/>
            <a:gdLst/>
            <a:ahLst/>
            <a:cxnLst/>
            <a:rect r="r" b="b" t="t" l="l"/>
            <a:pathLst>
              <a:path h="2044507" w="4225315">
                <a:moveTo>
                  <a:pt x="4225315" y="0"/>
                </a:moveTo>
                <a:lnTo>
                  <a:pt x="0" y="0"/>
                </a:lnTo>
                <a:lnTo>
                  <a:pt x="0" y="2044508"/>
                </a:lnTo>
                <a:lnTo>
                  <a:pt x="4225315" y="2044508"/>
                </a:lnTo>
                <a:lnTo>
                  <a:pt x="42253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412456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358" y="-1905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42912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00630" y="3996202"/>
            <a:ext cx="895853" cy="1013695"/>
          </a:xfrm>
          <a:custGeom>
            <a:avLst/>
            <a:gdLst/>
            <a:ahLst/>
            <a:cxnLst/>
            <a:rect r="r" b="b" t="t" l="l"/>
            <a:pathLst>
              <a:path h="1013695" w="895853">
                <a:moveTo>
                  <a:pt x="0" y="0"/>
                </a:moveTo>
                <a:lnTo>
                  <a:pt x="895852" y="0"/>
                </a:lnTo>
                <a:lnTo>
                  <a:pt x="895852" y="1013695"/>
                </a:lnTo>
                <a:lnTo>
                  <a:pt x="0" y="101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8393424" y="9024481"/>
            <a:ext cx="1328270" cy="9630"/>
          </a:xfrm>
          <a:prstGeom prst="line">
            <a:avLst/>
          </a:prstGeom>
          <a:ln cap="rnd" w="95250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-1028464" y="9885714"/>
            <a:ext cx="20172047" cy="2225861"/>
            <a:chOff x="0" y="0"/>
            <a:chExt cx="6823631" cy="75294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23631" cy="752946"/>
            </a:xfrm>
            <a:custGeom>
              <a:avLst/>
              <a:gdLst/>
              <a:ahLst/>
              <a:cxnLst/>
              <a:rect r="r" b="b" t="t" l="l"/>
              <a:pathLst>
                <a:path h="752946" w="6823631">
                  <a:moveTo>
                    <a:pt x="0" y="0"/>
                  </a:moveTo>
                  <a:lnTo>
                    <a:pt x="6823631" y="0"/>
                  </a:lnTo>
                  <a:lnTo>
                    <a:pt x="6823631" y="752946"/>
                  </a:lnTo>
                  <a:lnTo>
                    <a:pt x="0" y="752946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8413145" y="15199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458" y="326637"/>
            <a:ext cx="12615394" cy="2996156"/>
          </a:xfrm>
          <a:custGeom>
            <a:avLst/>
            <a:gdLst/>
            <a:ahLst/>
            <a:cxnLst/>
            <a:rect r="r" b="b" t="t" l="l"/>
            <a:pathLst>
              <a:path h="2996156" w="12615394">
                <a:moveTo>
                  <a:pt x="0" y="0"/>
                </a:moveTo>
                <a:lnTo>
                  <a:pt x="12615394" y="0"/>
                </a:lnTo>
                <a:lnTo>
                  <a:pt x="12615394" y="2996156"/>
                </a:lnTo>
                <a:lnTo>
                  <a:pt x="0" y="299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9235295" y="6602745"/>
            <a:ext cx="12615394" cy="2996156"/>
          </a:xfrm>
          <a:custGeom>
            <a:avLst/>
            <a:gdLst/>
            <a:ahLst/>
            <a:cxnLst/>
            <a:rect r="r" b="b" t="t" l="l"/>
            <a:pathLst>
              <a:path h="2996156" w="12615394">
                <a:moveTo>
                  <a:pt x="0" y="2996156"/>
                </a:moveTo>
                <a:lnTo>
                  <a:pt x="12615395" y="2996156"/>
                </a:lnTo>
                <a:lnTo>
                  <a:pt x="12615395" y="0"/>
                </a:lnTo>
                <a:lnTo>
                  <a:pt x="0" y="0"/>
                </a:lnTo>
                <a:lnTo>
                  <a:pt x="0" y="29961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550994" y="1365044"/>
            <a:ext cx="21177513" cy="7433585"/>
            <a:chOff x="0" y="0"/>
            <a:chExt cx="7163751" cy="25145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163751" cy="2514571"/>
            </a:xfrm>
            <a:custGeom>
              <a:avLst/>
              <a:gdLst/>
              <a:ahLst/>
              <a:cxnLst/>
              <a:rect r="r" b="b" t="t" l="l"/>
              <a:pathLst>
                <a:path h="2514571" w="7163751">
                  <a:moveTo>
                    <a:pt x="0" y="0"/>
                  </a:moveTo>
                  <a:lnTo>
                    <a:pt x="7163751" y="0"/>
                  </a:lnTo>
                  <a:lnTo>
                    <a:pt x="7163751" y="2514571"/>
                  </a:lnTo>
                  <a:lnTo>
                    <a:pt x="0" y="2514571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168632" y="3965610"/>
            <a:ext cx="7315200" cy="1436439"/>
          </a:xfrm>
          <a:custGeom>
            <a:avLst/>
            <a:gdLst/>
            <a:ahLst/>
            <a:cxnLst/>
            <a:rect r="r" b="b" t="t" l="l"/>
            <a:pathLst>
              <a:path h="1436439" w="7315200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19636" y="6042111"/>
            <a:ext cx="2087292" cy="1336558"/>
          </a:xfrm>
          <a:custGeom>
            <a:avLst/>
            <a:gdLst/>
            <a:ahLst/>
            <a:cxnLst/>
            <a:rect r="r" b="b" t="t" l="l"/>
            <a:pathLst>
              <a:path h="1336558" w="2087292">
                <a:moveTo>
                  <a:pt x="0" y="0"/>
                </a:moveTo>
                <a:lnTo>
                  <a:pt x="2087292" y="0"/>
                </a:lnTo>
                <a:lnTo>
                  <a:pt x="2087292" y="1336558"/>
                </a:lnTo>
                <a:lnTo>
                  <a:pt x="0" y="1336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3345" r="-214918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219865" y="6042111"/>
            <a:ext cx="2087292" cy="1336558"/>
          </a:xfrm>
          <a:custGeom>
            <a:avLst/>
            <a:gdLst/>
            <a:ahLst/>
            <a:cxnLst/>
            <a:rect r="r" b="b" t="t" l="l"/>
            <a:pathLst>
              <a:path h="1336558" w="2087292">
                <a:moveTo>
                  <a:pt x="2087292" y="0"/>
                </a:moveTo>
                <a:lnTo>
                  <a:pt x="0" y="0"/>
                </a:lnTo>
                <a:lnTo>
                  <a:pt x="0" y="1336558"/>
                </a:lnTo>
                <a:lnTo>
                  <a:pt x="2087292" y="1336558"/>
                </a:lnTo>
                <a:lnTo>
                  <a:pt x="20872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3345" r="-214918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871683" y="1915518"/>
            <a:ext cx="0" cy="5536624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17226108" y="1915518"/>
            <a:ext cx="0" cy="5536624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81523">
            <a:off x="5656323" y="2221580"/>
            <a:ext cx="6783631" cy="210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1E22AA"/>
                </a:solidFill>
                <a:latin typeface="Intro Rust"/>
              </a:rPr>
              <a:t>ROUND 3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31453" y="5736189"/>
            <a:ext cx="8434885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The Year That Was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306907" y="6789654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3542665"/>
            <a:ext cx="8078791" cy="3754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1. What sort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of animal visited Scarborough in early 2023, resulting in the town's New Year fireworks celebrations being cancelled?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(Bonus point for the name given to it)</a:t>
            </a:r>
          </a:p>
          <a:p>
            <a:pPr algn="ctr">
              <a:lnSpc>
                <a:spcPts val="546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192588"/>
            <a:ext cx="8078791" cy="183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2. Which British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TV programme – launched in 1990 – was cancelled due to falling viewing figures?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3883026"/>
            <a:ext cx="8078791" cy="245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3. In his new Netflix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documentary, who said his OCD is so bad he has to tidy the whole house after the family goes to bed?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192588"/>
            <a:ext cx="8078791" cy="183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4. Who sang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"I Wrote A Song" for the UK at the Eurovision Song Contest?</a:t>
            </a:r>
          </a:p>
          <a:p>
            <a:pPr algn="ctr">
              <a:lnSpc>
                <a:spcPts val="490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86408" y="4502793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9" y="0"/>
                </a:lnTo>
                <a:lnTo>
                  <a:pt x="13049969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AutoShape 3" id="3"/>
          <p:cNvSpPr/>
          <p:nvPr/>
        </p:nvSpPr>
        <p:spPr>
          <a:xfrm rot="7668">
            <a:off x="1952573" y="7495519"/>
            <a:ext cx="14298590" cy="0"/>
          </a:xfrm>
          <a:prstGeom prst="line">
            <a:avLst/>
          </a:prstGeom>
          <a:ln cap="rnd" w="1238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689537" y="3681668"/>
            <a:ext cx="2908926" cy="1407193"/>
          </a:xfrm>
          <a:custGeom>
            <a:avLst/>
            <a:gdLst/>
            <a:ahLst/>
            <a:cxnLst/>
            <a:rect r="r" b="b" t="t" l="l"/>
            <a:pathLst>
              <a:path h="1407193" w="2908926">
                <a:moveTo>
                  <a:pt x="0" y="0"/>
                </a:moveTo>
                <a:lnTo>
                  <a:pt x="2908926" y="0"/>
                </a:lnTo>
                <a:lnTo>
                  <a:pt x="2908926" y="1407193"/>
                </a:lnTo>
                <a:lnTo>
                  <a:pt x="0" y="1407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590085">
            <a:off x="-1666223" y="8237495"/>
            <a:ext cx="9162213" cy="4500937"/>
          </a:xfrm>
          <a:custGeom>
            <a:avLst/>
            <a:gdLst/>
            <a:ahLst/>
            <a:cxnLst/>
            <a:rect r="r" b="b" t="t" l="l"/>
            <a:pathLst>
              <a:path h="4500937" w="9162213">
                <a:moveTo>
                  <a:pt x="0" y="0"/>
                </a:moveTo>
                <a:lnTo>
                  <a:pt x="9162213" y="0"/>
                </a:lnTo>
                <a:lnTo>
                  <a:pt x="9162213" y="4500937"/>
                </a:lnTo>
                <a:lnTo>
                  <a:pt x="0" y="45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25359" y="1696110"/>
            <a:ext cx="9237283" cy="1427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48"/>
              </a:lnSpc>
            </a:pPr>
            <a:r>
              <a:rPr lang="en-US" sz="9863">
                <a:solidFill>
                  <a:srgbClr val="FFC20F"/>
                </a:solidFill>
                <a:latin typeface="Intro Rust"/>
              </a:rPr>
              <a:t>ROUND</a:t>
            </a:r>
            <a:r>
              <a:rPr lang="en-US" sz="9863">
                <a:solidFill>
                  <a:srgbClr val="FFC20F"/>
                </a:solidFill>
                <a:latin typeface="Intro Rust"/>
              </a:rPr>
              <a:t> 1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762641" y="5571772"/>
            <a:ext cx="3689315" cy="4973341"/>
          </a:xfrm>
          <a:custGeom>
            <a:avLst/>
            <a:gdLst/>
            <a:ahLst/>
            <a:cxnLst/>
            <a:rect r="r" b="b" t="t" l="l"/>
            <a:pathLst>
              <a:path h="4973341" w="3689315">
                <a:moveTo>
                  <a:pt x="0" y="0"/>
                </a:moveTo>
                <a:lnTo>
                  <a:pt x="3689315" y="0"/>
                </a:lnTo>
                <a:lnTo>
                  <a:pt x="3689315" y="4973341"/>
                </a:lnTo>
                <a:lnTo>
                  <a:pt x="0" y="497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1746771">
            <a:off x="10763432" y="-1623387"/>
            <a:ext cx="9162213" cy="4500937"/>
          </a:xfrm>
          <a:custGeom>
            <a:avLst/>
            <a:gdLst/>
            <a:ahLst/>
            <a:cxnLst/>
            <a:rect r="r" b="b" t="t" l="l"/>
            <a:pathLst>
              <a:path h="4500937" w="9162213">
                <a:moveTo>
                  <a:pt x="9162213" y="4500937"/>
                </a:moveTo>
                <a:lnTo>
                  <a:pt x="0" y="4500937"/>
                </a:lnTo>
                <a:lnTo>
                  <a:pt x="0" y="0"/>
                </a:lnTo>
                <a:lnTo>
                  <a:pt x="9162213" y="0"/>
                </a:lnTo>
                <a:lnTo>
                  <a:pt x="9162213" y="450093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14081">
            <a:off x="1433422" y="1873931"/>
            <a:ext cx="4001027" cy="3615473"/>
          </a:xfrm>
          <a:custGeom>
            <a:avLst/>
            <a:gdLst/>
            <a:ahLst/>
            <a:cxnLst/>
            <a:rect r="r" b="b" t="t" l="l"/>
            <a:pathLst>
              <a:path h="3615473" w="4001027">
                <a:moveTo>
                  <a:pt x="0" y="0"/>
                </a:moveTo>
                <a:lnTo>
                  <a:pt x="4001027" y="0"/>
                </a:lnTo>
                <a:lnTo>
                  <a:pt x="4001027" y="3615474"/>
                </a:lnTo>
                <a:lnTo>
                  <a:pt x="0" y="36154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99741" y="5618459"/>
            <a:ext cx="10888518" cy="75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5"/>
              </a:lnSpc>
            </a:pPr>
            <a:r>
              <a:rPr lang="en-US" sz="4439">
                <a:solidFill>
                  <a:srgbClr val="1E22AA"/>
                </a:solidFill>
                <a:latin typeface="Quicksand"/>
              </a:rPr>
              <a:t>CHRISTMAS TRIVIA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2147908">
            <a:off x="5893393" y="8600426"/>
            <a:ext cx="700657" cy="1315749"/>
          </a:xfrm>
          <a:custGeom>
            <a:avLst/>
            <a:gdLst/>
            <a:ahLst/>
            <a:cxnLst/>
            <a:rect r="r" b="b" t="t" l="l"/>
            <a:pathLst>
              <a:path h="1315749" w="700657">
                <a:moveTo>
                  <a:pt x="0" y="0"/>
                </a:moveTo>
                <a:lnTo>
                  <a:pt x="700657" y="0"/>
                </a:lnTo>
                <a:lnTo>
                  <a:pt x="700657" y="1315748"/>
                </a:lnTo>
                <a:lnTo>
                  <a:pt x="0" y="1315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147908">
            <a:off x="13568972" y="2780288"/>
            <a:ext cx="700657" cy="1315749"/>
          </a:xfrm>
          <a:custGeom>
            <a:avLst/>
            <a:gdLst/>
            <a:ahLst/>
            <a:cxnLst/>
            <a:rect r="r" b="b" t="t" l="l"/>
            <a:pathLst>
              <a:path h="1315749" w="700657">
                <a:moveTo>
                  <a:pt x="0" y="0"/>
                </a:moveTo>
                <a:lnTo>
                  <a:pt x="700657" y="0"/>
                </a:lnTo>
                <a:lnTo>
                  <a:pt x="700657" y="1315749"/>
                </a:lnTo>
                <a:lnTo>
                  <a:pt x="0" y="13157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13145" y="844927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2"/>
                </a:lnTo>
                <a:lnTo>
                  <a:pt x="0" y="1618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192588"/>
            <a:ext cx="8078791" cy="183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5. Elton John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played his final UK concert at Glastonbury 2023, headlining on which stage?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192588"/>
            <a:ext cx="8078791" cy="183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6. Spain defeated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England in the final of the 2023 Women's World Cup. What was the score?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3883026"/>
            <a:ext cx="8078791" cy="245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7. Who was looking for love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on Celebs Go Dating after splitting from her partner Ben Ofoedu earlier in the year?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192588"/>
            <a:ext cx="8078791" cy="183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8. Sir Michael Caine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announced his retirement from acting following the launch of which film?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502151"/>
            <a:ext cx="8078791" cy="1835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9. What figure did Ireland create in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response to the All Blacks' haka during the Rugby World Cup?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2366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0" y="0"/>
                </a:moveTo>
                <a:lnTo>
                  <a:pt x="3404191" y="0"/>
                </a:lnTo>
                <a:lnTo>
                  <a:pt x="3404191" y="1840160"/>
                </a:lnTo>
                <a:lnTo>
                  <a:pt x="0" y="1840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4605" y="4502151"/>
            <a:ext cx="8078791" cy="121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C20F"/>
                </a:solidFill>
                <a:latin typeface="Quicksand Medium"/>
              </a:rPr>
              <a:t>10. The price of a first class</a:t>
            </a:r>
            <a:r>
              <a:rPr lang="en-US" sz="3500">
                <a:solidFill>
                  <a:srgbClr val="FFC20F"/>
                </a:solidFill>
                <a:latin typeface="Quicksand Medium"/>
              </a:rPr>
              <a:t> stamp rose from £1.10 to what price?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361443" y="4220367"/>
            <a:ext cx="3404192" cy="1840160"/>
          </a:xfrm>
          <a:custGeom>
            <a:avLst/>
            <a:gdLst/>
            <a:ahLst/>
            <a:cxnLst/>
            <a:rect r="r" b="b" t="t" l="l"/>
            <a:pathLst>
              <a:path h="1840160" w="3404192">
                <a:moveTo>
                  <a:pt x="3404191" y="0"/>
                </a:moveTo>
                <a:lnTo>
                  <a:pt x="0" y="0"/>
                </a:lnTo>
                <a:lnTo>
                  <a:pt x="0" y="1840160"/>
                </a:lnTo>
                <a:lnTo>
                  <a:pt x="3404191" y="1840160"/>
                </a:lnTo>
                <a:lnTo>
                  <a:pt x="34041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5189" t="0" r="0" b="-1507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44664" y="7150495"/>
            <a:ext cx="4206580" cy="4114800"/>
          </a:xfrm>
          <a:custGeom>
            <a:avLst/>
            <a:gdLst/>
            <a:ahLst/>
            <a:cxnLst/>
            <a:rect r="r" b="b" t="t" l="l"/>
            <a:pathLst>
              <a:path h="4114800" w="420658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12846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0" y="0"/>
                </a:moveTo>
                <a:lnTo>
                  <a:pt x="4270099" y="0"/>
                </a:lnTo>
                <a:lnTo>
                  <a:pt x="4270099" y="3952670"/>
                </a:lnTo>
                <a:lnTo>
                  <a:pt x="0" y="3952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886655" y="5032561"/>
            <a:ext cx="4270099" cy="3952670"/>
          </a:xfrm>
          <a:custGeom>
            <a:avLst/>
            <a:gdLst/>
            <a:ahLst/>
            <a:cxnLst/>
            <a:rect r="r" b="b" t="t" l="l"/>
            <a:pathLst>
              <a:path h="3952670" w="4270099">
                <a:moveTo>
                  <a:pt x="4270099" y="0"/>
                </a:moveTo>
                <a:lnTo>
                  <a:pt x="0" y="0"/>
                </a:lnTo>
                <a:lnTo>
                  <a:pt x="0" y="3952670"/>
                </a:lnTo>
                <a:lnTo>
                  <a:pt x="4270099" y="3952670"/>
                </a:lnTo>
                <a:lnTo>
                  <a:pt x="42700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51251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81183" y="4349472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4"/>
                </a:lnTo>
                <a:lnTo>
                  <a:pt x="0" y="6817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06817" y="401460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29359" y="1114425"/>
            <a:ext cx="13768976" cy="2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THE YEAR THAT WAS</a:t>
            </a:r>
          </a:p>
        </p:txBody>
      </p:sp>
      <p:sp>
        <p:nvSpPr>
          <p:cNvPr name="AutoShape 11" id="11"/>
          <p:cNvSpPr/>
          <p:nvPr/>
        </p:nvSpPr>
        <p:spPr>
          <a:xfrm rot="-3290">
            <a:off x="-65548" y="-10297"/>
            <a:ext cx="18288008" cy="0"/>
          </a:xfrm>
          <a:prstGeom prst="line">
            <a:avLst/>
          </a:prstGeom>
          <a:ln cap="rnd" w="1619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506817" y="570050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56549" y="1028700"/>
            <a:ext cx="11122035" cy="4462717"/>
          </a:xfrm>
          <a:custGeom>
            <a:avLst/>
            <a:gdLst/>
            <a:ahLst/>
            <a:cxnLst/>
            <a:rect r="r" b="b" t="t" l="l"/>
            <a:pathLst>
              <a:path h="4462717" w="11122035">
                <a:moveTo>
                  <a:pt x="0" y="0"/>
                </a:moveTo>
                <a:lnTo>
                  <a:pt x="11122035" y="0"/>
                </a:lnTo>
                <a:lnTo>
                  <a:pt x="11122035" y="4462717"/>
                </a:lnTo>
                <a:lnTo>
                  <a:pt x="0" y="4462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18426" y="5190956"/>
            <a:ext cx="10651149" cy="260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From everyone here at ACT, thank you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for your generous support</a:t>
            </a:r>
            <a:r>
              <a:rPr lang="en-US" sz="3700">
                <a:solidFill>
                  <a:srgbClr val="FFC20F"/>
                </a:solidFill>
                <a:latin typeface="Quicksand Medium"/>
              </a:rPr>
              <a:t>.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May your Christmas be filled with love,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joy, and prosperity!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7174024" y="8026024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7538" y="6915749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66617" y="6167583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79"/>
                </a:lnTo>
                <a:lnTo>
                  <a:pt x="0" y="1172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75129" y="8026024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9" y="0"/>
                </a:lnTo>
                <a:lnTo>
                  <a:pt x="13049969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28096" y="6915749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97175" y="6167583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79"/>
                </a:lnTo>
                <a:lnTo>
                  <a:pt x="0" y="1172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3735418" y="1028700"/>
            <a:ext cx="11122035" cy="4462717"/>
          </a:xfrm>
          <a:custGeom>
            <a:avLst/>
            <a:gdLst/>
            <a:ahLst/>
            <a:cxnLst/>
            <a:rect r="r" b="b" t="t" l="l"/>
            <a:pathLst>
              <a:path h="4462717" w="11122035">
                <a:moveTo>
                  <a:pt x="11122036" y="0"/>
                </a:moveTo>
                <a:lnTo>
                  <a:pt x="0" y="0"/>
                </a:lnTo>
                <a:lnTo>
                  <a:pt x="0" y="4462717"/>
                </a:lnTo>
                <a:lnTo>
                  <a:pt x="11122036" y="4462717"/>
                </a:lnTo>
                <a:lnTo>
                  <a:pt x="111220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79242" y="1295920"/>
            <a:ext cx="1880662" cy="1964138"/>
          </a:xfrm>
          <a:custGeom>
            <a:avLst/>
            <a:gdLst/>
            <a:ahLst/>
            <a:cxnLst/>
            <a:rect r="r" b="b" t="t" l="l"/>
            <a:pathLst>
              <a:path h="1964138" w="1880662">
                <a:moveTo>
                  <a:pt x="0" y="0"/>
                </a:moveTo>
                <a:lnTo>
                  <a:pt x="1880662" y="0"/>
                </a:lnTo>
                <a:lnTo>
                  <a:pt x="1880662" y="1964138"/>
                </a:lnTo>
                <a:lnTo>
                  <a:pt x="0" y="1964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854341" y="1084659"/>
            <a:ext cx="4747565" cy="1673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MERRY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72171" y="2567087"/>
            <a:ext cx="8323947" cy="202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CHRISTMAS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028617" y="1295920"/>
            <a:ext cx="1880662" cy="1964138"/>
          </a:xfrm>
          <a:custGeom>
            <a:avLst/>
            <a:gdLst/>
            <a:ahLst/>
            <a:cxnLst/>
            <a:rect r="r" b="b" t="t" l="l"/>
            <a:pathLst>
              <a:path h="1964138" w="1880662">
                <a:moveTo>
                  <a:pt x="0" y="0"/>
                </a:moveTo>
                <a:lnTo>
                  <a:pt x="1880662" y="0"/>
                </a:lnTo>
                <a:lnTo>
                  <a:pt x="1880662" y="1964138"/>
                </a:lnTo>
                <a:lnTo>
                  <a:pt x="0" y="1964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497268" y="8449775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01178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1. What's the name of the period leading up to Christmas?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01178" y="4911854"/>
            <a:ext cx="11823257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2. In what town was Jesus born?     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799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3. How many presents were given in total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in the 12 Days of Christmas?  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4. In what decade was the first Christmas Card sent in the UK?  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5. How many of Rudolph's eight companions names start with 'D'? 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945" y="1781980"/>
            <a:ext cx="15550110" cy="10904514"/>
          </a:xfrm>
          <a:custGeom>
            <a:avLst/>
            <a:gdLst/>
            <a:ahLst/>
            <a:cxnLst/>
            <a:rect r="r" b="b" t="t" l="l"/>
            <a:pathLst>
              <a:path h="10904514" w="15550110">
                <a:moveTo>
                  <a:pt x="0" y="0"/>
                </a:moveTo>
                <a:lnTo>
                  <a:pt x="15550110" y="0"/>
                </a:lnTo>
                <a:lnTo>
                  <a:pt x="15550110" y="10904515"/>
                </a:lnTo>
                <a:lnTo>
                  <a:pt x="0" y="1090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3537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416" y="4432034"/>
            <a:ext cx="12686781" cy="1679730"/>
            <a:chOff x="0" y="0"/>
            <a:chExt cx="26071474" cy="34518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071475" cy="3451864"/>
            </a:xfrm>
            <a:custGeom>
              <a:avLst/>
              <a:gdLst/>
              <a:ahLst/>
              <a:cxnLst/>
              <a:rect r="r" b="b" t="t" l="l"/>
              <a:pathLst>
                <a:path h="3451864" w="26071475">
                  <a:moveTo>
                    <a:pt x="26071475" y="1725932"/>
                  </a:moveTo>
                  <a:cubicBezTo>
                    <a:pt x="26071475" y="3023366"/>
                    <a:pt x="25643103" y="3451864"/>
                    <a:pt x="25114529" y="3451864"/>
                  </a:cubicBezTo>
                  <a:lnTo>
                    <a:pt x="956945" y="3451864"/>
                  </a:lnTo>
                  <a:cubicBezTo>
                    <a:pt x="428371" y="3451864"/>
                    <a:pt x="0" y="3023366"/>
                    <a:pt x="0" y="1725932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5114529" y="0"/>
                  </a:lnTo>
                  <a:cubicBezTo>
                    <a:pt x="25642976" y="0"/>
                    <a:pt x="26071475" y="428371"/>
                    <a:pt x="26071475" y="1725932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232372" y="4568954"/>
            <a:ext cx="11823257" cy="1339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6. Who had Christmas number one in the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US in 2002 with 'Lose Yourself'?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94286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18680" y="428853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7"/>
                </a:lnTo>
                <a:lnTo>
                  <a:pt x="0" y="1619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3763" y="3648355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7" y="0"/>
                </a:lnTo>
                <a:lnTo>
                  <a:pt x="424917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7362" y="6807783"/>
            <a:ext cx="6573276" cy="2450517"/>
          </a:xfrm>
          <a:custGeom>
            <a:avLst/>
            <a:gdLst/>
            <a:ahLst/>
            <a:cxnLst/>
            <a:rect r="r" b="b" t="t" l="l"/>
            <a:pathLst>
              <a:path h="2450517" w="6573276">
                <a:moveTo>
                  <a:pt x="0" y="0"/>
                </a:moveTo>
                <a:lnTo>
                  <a:pt x="6573276" y="0"/>
                </a:lnTo>
                <a:lnTo>
                  <a:pt x="6573276" y="2450517"/>
                </a:lnTo>
                <a:lnTo>
                  <a:pt x="0" y="245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28677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3068638" y="0"/>
                </a:moveTo>
                <a:lnTo>
                  <a:pt x="0" y="0"/>
                </a:lnTo>
                <a:lnTo>
                  <a:pt x="0" y="5858976"/>
                </a:lnTo>
                <a:lnTo>
                  <a:pt x="3068638" y="5858976"/>
                </a:lnTo>
                <a:lnTo>
                  <a:pt x="30686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21432" y="4965259"/>
            <a:ext cx="3068639" cy="5858976"/>
          </a:xfrm>
          <a:custGeom>
            <a:avLst/>
            <a:gdLst/>
            <a:ahLst/>
            <a:cxnLst/>
            <a:rect r="r" b="b" t="t" l="l"/>
            <a:pathLst>
              <a:path h="5858976" w="3068639">
                <a:moveTo>
                  <a:pt x="0" y="0"/>
                </a:moveTo>
                <a:lnTo>
                  <a:pt x="3068639" y="0"/>
                </a:lnTo>
                <a:lnTo>
                  <a:pt x="3068639" y="5858976"/>
                </a:lnTo>
                <a:lnTo>
                  <a:pt x="0" y="5858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6913724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075950" y="-6757541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06222" y="723423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056815" y="7894747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rot="8242">
            <a:off x="3766201" y="1137016"/>
            <a:ext cx="11152495" cy="0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13145" y="214589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DAFzrjDitxc</dc:identifier>
  <dcterms:modified xsi:type="dcterms:W3CDTF">2011-08-01T06:04:30Z</dcterms:modified>
  <cp:revision>1</cp:revision>
  <dc:title>Big ACT Quiz of The Year</dc:title>
</cp:coreProperties>
</file>