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Intro Rust" charset="1" panose="00000500000000000000"/>
      <p:regular r:id="rId10"/>
    </p:embeddedFont>
    <p:embeddedFont>
      <p:font typeface="Quicksand" charset="1" panose="00000500000000000000"/>
      <p:regular r:id="rId11"/>
    </p:embeddedFont>
    <p:embeddedFont>
      <p:font typeface="Quicksand Bold" charset="1" panose="00000800000000000000"/>
      <p:regular r:id="rId12"/>
    </p:embeddedFont>
    <p:embeddedFont>
      <p:font typeface="Quicksand Light" charset="1" panose="00000400000000000000"/>
      <p:regular r:id="rId13"/>
    </p:embeddedFont>
    <p:embeddedFont>
      <p:font typeface="Quicksand Medium" charset="1" panose="000006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26.png" Type="http://schemas.openxmlformats.org/officeDocument/2006/relationships/image"/><Relationship Id="rId13" Target="../media/image27.svg" Type="http://schemas.openxmlformats.org/officeDocument/2006/relationships/image"/><Relationship Id="rId14" Target="../media/image15.pn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12" Target="../media/image36.png" Type="http://schemas.openxmlformats.org/officeDocument/2006/relationships/image"/><Relationship Id="rId13" Target="../media/image37.svg" Type="http://schemas.openxmlformats.org/officeDocument/2006/relationships/image"/><Relationship Id="rId14" Target="../media/image38.png" Type="http://schemas.openxmlformats.org/officeDocument/2006/relationships/image"/><Relationship Id="rId15" Target="../media/image39.svg" Type="http://schemas.openxmlformats.org/officeDocument/2006/relationships/image"/><Relationship Id="rId16" Target="../media/image26.png" Type="http://schemas.openxmlformats.org/officeDocument/2006/relationships/image"/><Relationship Id="rId17" Target="../media/image27.svg" Type="http://schemas.openxmlformats.org/officeDocument/2006/relationships/image"/><Relationship Id="rId18" Target="../media/image40.png" Type="http://schemas.openxmlformats.org/officeDocument/2006/relationships/image"/><Relationship Id="rId19" Target="../media/image41.svg" Type="http://schemas.openxmlformats.org/officeDocument/2006/relationships/image"/><Relationship Id="rId2" Target="../media/image28.png" Type="http://schemas.openxmlformats.org/officeDocument/2006/relationships/image"/><Relationship Id="rId20" Target="../media/image42.png" Type="http://schemas.openxmlformats.org/officeDocument/2006/relationships/image"/><Relationship Id="rId21" Target="../media/image43.svg" Type="http://schemas.openxmlformats.org/officeDocument/2006/relationships/image"/><Relationship Id="rId22" Target="../media/image15.png" Type="http://schemas.openxmlformats.org/officeDocument/2006/relationships/image"/><Relationship Id="rId23" Target="../media/image44.png" Type="http://schemas.openxmlformats.org/officeDocument/2006/relationships/image"/><Relationship Id="rId24" Target="../media/image45.svg" Type="http://schemas.openxmlformats.org/officeDocument/2006/relationships/image"/><Relationship Id="rId3" Target="../media/image29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2" Target="../media/image40.png" Type="http://schemas.openxmlformats.org/officeDocument/2006/relationships/image"/><Relationship Id="rId3" Target="../media/image41.svg" Type="http://schemas.openxmlformats.org/officeDocument/2006/relationships/image"/><Relationship Id="rId4" Target="../media/image46.png" Type="http://schemas.openxmlformats.org/officeDocument/2006/relationships/image"/><Relationship Id="rId5" Target="../media/image47.svg" Type="http://schemas.openxmlformats.org/officeDocument/2006/relationships/image"/><Relationship Id="rId6" Target="../media/image48.png" Type="http://schemas.openxmlformats.org/officeDocument/2006/relationships/image"/><Relationship Id="rId7" Target="../media/image49.svg" Type="http://schemas.openxmlformats.org/officeDocument/2006/relationships/image"/><Relationship Id="rId8" Target="../media/image38.png" Type="http://schemas.openxmlformats.org/officeDocument/2006/relationships/image"/><Relationship Id="rId9" Target="../media/image39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12" Target="../media/image36.png" Type="http://schemas.openxmlformats.org/officeDocument/2006/relationships/image"/><Relationship Id="rId13" Target="../media/image37.svg" Type="http://schemas.openxmlformats.org/officeDocument/2006/relationships/image"/><Relationship Id="rId14" Target="../media/image38.png" Type="http://schemas.openxmlformats.org/officeDocument/2006/relationships/image"/><Relationship Id="rId15" Target="../media/image39.svg" Type="http://schemas.openxmlformats.org/officeDocument/2006/relationships/image"/><Relationship Id="rId16" Target="../media/image26.png" Type="http://schemas.openxmlformats.org/officeDocument/2006/relationships/image"/><Relationship Id="rId17" Target="../media/image27.svg" Type="http://schemas.openxmlformats.org/officeDocument/2006/relationships/image"/><Relationship Id="rId18" Target="../media/image40.png" Type="http://schemas.openxmlformats.org/officeDocument/2006/relationships/image"/><Relationship Id="rId19" Target="../media/image41.svg" Type="http://schemas.openxmlformats.org/officeDocument/2006/relationships/image"/><Relationship Id="rId2" Target="../media/image28.png" Type="http://schemas.openxmlformats.org/officeDocument/2006/relationships/image"/><Relationship Id="rId20" Target="../media/image42.png" Type="http://schemas.openxmlformats.org/officeDocument/2006/relationships/image"/><Relationship Id="rId21" Target="../media/image43.svg" Type="http://schemas.openxmlformats.org/officeDocument/2006/relationships/image"/><Relationship Id="rId22" Target="../media/image15.png" Type="http://schemas.openxmlformats.org/officeDocument/2006/relationships/image"/><Relationship Id="rId23" Target="../media/image44.png" Type="http://schemas.openxmlformats.org/officeDocument/2006/relationships/image"/><Relationship Id="rId24" Target="../media/image45.svg" Type="http://schemas.openxmlformats.org/officeDocument/2006/relationships/image"/><Relationship Id="rId3" Target="../media/image29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0.png" Type="http://schemas.openxmlformats.org/officeDocument/2006/relationships/image"/><Relationship Id="rId3" Target="../media/image51.svg" Type="http://schemas.openxmlformats.org/officeDocument/2006/relationships/image"/><Relationship Id="rId4" Target="../media/image52.png" Type="http://schemas.openxmlformats.org/officeDocument/2006/relationships/image"/><Relationship Id="rId5" Target="../media/image53.svg" Type="http://schemas.openxmlformats.org/officeDocument/2006/relationships/image"/><Relationship Id="rId6" Target="../media/image54.png" Type="http://schemas.openxmlformats.org/officeDocument/2006/relationships/image"/><Relationship Id="rId7" Target="../media/image55.svg" Type="http://schemas.openxmlformats.org/officeDocument/2006/relationships/image"/><Relationship Id="rId8" Target="../media/image15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12" Target="../media/image36.png" Type="http://schemas.openxmlformats.org/officeDocument/2006/relationships/image"/><Relationship Id="rId13" Target="../media/image37.svg" Type="http://schemas.openxmlformats.org/officeDocument/2006/relationships/image"/><Relationship Id="rId14" Target="../media/image38.png" Type="http://schemas.openxmlformats.org/officeDocument/2006/relationships/image"/><Relationship Id="rId15" Target="../media/image39.svg" Type="http://schemas.openxmlformats.org/officeDocument/2006/relationships/image"/><Relationship Id="rId16" Target="../media/image26.png" Type="http://schemas.openxmlformats.org/officeDocument/2006/relationships/image"/><Relationship Id="rId17" Target="../media/image27.svg" Type="http://schemas.openxmlformats.org/officeDocument/2006/relationships/image"/><Relationship Id="rId18" Target="../media/image40.png" Type="http://schemas.openxmlformats.org/officeDocument/2006/relationships/image"/><Relationship Id="rId19" Target="../media/image41.svg" Type="http://schemas.openxmlformats.org/officeDocument/2006/relationships/image"/><Relationship Id="rId2" Target="../media/image28.png" Type="http://schemas.openxmlformats.org/officeDocument/2006/relationships/image"/><Relationship Id="rId20" Target="../media/image42.png" Type="http://schemas.openxmlformats.org/officeDocument/2006/relationships/image"/><Relationship Id="rId21" Target="../media/image43.svg" Type="http://schemas.openxmlformats.org/officeDocument/2006/relationships/image"/><Relationship Id="rId22" Target="../media/image15.png" Type="http://schemas.openxmlformats.org/officeDocument/2006/relationships/image"/><Relationship Id="rId23" Target="../media/image44.png" Type="http://schemas.openxmlformats.org/officeDocument/2006/relationships/image"/><Relationship Id="rId24" Target="../media/image45.svg" Type="http://schemas.openxmlformats.org/officeDocument/2006/relationships/image"/><Relationship Id="rId3" Target="../media/image29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png" Type="http://schemas.openxmlformats.org/officeDocument/2006/relationships/image"/><Relationship Id="rId11" Target="../media/image39.svg" Type="http://schemas.openxmlformats.org/officeDocument/2006/relationships/image"/><Relationship Id="rId12" Target="../media/image15.png" Type="http://schemas.openxmlformats.org/officeDocument/2006/relationships/image"/><Relationship Id="rId2" Target="../media/image56.png" Type="http://schemas.openxmlformats.org/officeDocument/2006/relationships/image"/><Relationship Id="rId3" Target="../media/image57.svg" Type="http://schemas.openxmlformats.org/officeDocument/2006/relationships/image"/><Relationship Id="rId4" Target="../media/image58.png" Type="http://schemas.openxmlformats.org/officeDocument/2006/relationships/image"/><Relationship Id="rId5" Target="../media/image59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40.png" Type="http://schemas.openxmlformats.org/officeDocument/2006/relationships/image"/><Relationship Id="rId9" Target="../media/image41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6.png" Type="http://schemas.openxmlformats.org/officeDocument/2006/relationships/image"/><Relationship Id="rId11" Target="../media/image67.svg" Type="http://schemas.openxmlformats.org/officeDocument/2006/relationships/image"/><Relationship Id="rId12" Target="../media/image15.png" Type="http://schemas.openxmlformats.org/officeDocument/2006/relationships/image"/><Relationship Id="rId2" Target="../media/image60.png" Type="http://schemas.openxmlformats.org/officeDocument/2006/relationships/image"/><Relationship Id="rId3" Target="../media/image61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62.png" Type="http://schemas.openxmlformats.org/officeDocument/2006/relationships/image"/><Relationship Id="rId7" Target="../media/image63.svg" Type="http://schemas.openxmlformats.org/officeDocument/2006/relationships/image"/><Relationship Id="rId8" Target="../media/image64.png" Type="http://schemas.openxmlformats.org/officeDocument/2006/relationships/image"/><Relationship Id="rId9" Target="../media/image6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94191" y="6698423"/>
            <a:ext cx="14699618" cy="1219900"/>
            <a:chOff x="0" y="0"/>
            <a:chExt cx="30207877" cy="25069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207877" cy="2506908"/>
            </a:xfrm>
            <a:custGeom>
              <a:avLst/>
              <a:gdLst/>
              <a:ahLst/>
              <a:cxnLst/>
              <a:rect r="r" b="b" t="t" l="l"/>
              <a:pathLst>
                <a:path h="2506908" w="30207877">
                  <a:moveTo>
                    <a:pt x="30207877" y="1253454"/>
                  </a:moveTo>
                  <a:cubicBezTo>
                    <a:pt x="30207877" y="2078410"/>
                    <a:pt x="29779506" y="2506908"/>
                    <a:pt x="29250931" y="2506908"/>
                  </a:cubicBezTo>
                  <a:lnTo>
                    <a:pt x="956945" y="2506908"/>
                  </a:lnTo>
                  <a:cubicBezTo>
                    <a:pt x="428371" y="2506908"/>
                    <a:pt x="0" y="2078410"/>
                    <a:pt x="0" y="1253454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9250931" y="0"/>
                  </a:lnTo>
                  <a:cubicBezTo>
                    <a:pt x="29779379" y="0"/>
                    <a:pt x="30207877" y="428371"/>
                    <a:pt x="30207877" y="1253454"/>
                  </a:cubicBezTo>
                  <a:close/>
                </a:path>
              </a:pathLst>
            </a:custGeom>
            <a:solidFill>
              <a:srgbClr val="FFC20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6937435" y="-796497"/>
            <a:ext cx="4413130" cy="3745644"/>
          </a:xfrm>
          <a:custGeom>
            <a:avLst/>
            <a:gdLst/>
            <a:ahLst/>
            <a:cxnLst/>
            <a:rect r="r" b="b" t="t" l="l"/>
            <a:pathLst>
              <a:path h="3745644" w="4413130">
                <a:moveTo>
                  <a:pt x="0" y="0"/>
                </a:moveTo>
                <a:lnTo>
                  <a:pt x="4413130" y="0"/>
                </a:lnTo>
                <a:lnTo>
                  <a:pt x="4413130" y="3745644"/>
                </a:lnTo>
                <a:lnTo>
                  <a:pt x="0" y="3745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623726" y="3467591"/>
            <a:ext cx="3562366" cy="6817925"/>
          </a:xfrm>
          <a:custGeom>
            <a:avLst/>
            <a:gdLst/>
            <a:ahLst/>
            <a:cxnLst/>
            <a:rect r="r" b="b" t="t" l="l"/>
            <a:pathLst>
              <a:path h="6817925" w="3562366">
                <a:moveTo>
                  <a:pt x="0" y="0"/>
                </a:moveTo>
                <a:lnTo>
                  <a:pt x="3562366" y="0"/>
                </a:lnTo>
                <a:lnTo>
                  <a:pt x="3562366" y="6817925"/>
                </a:lnTo>
                <a:lnTo>
                  <a:pt x="0" y="68179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78162" y="6336991"/>
            <a:ext cx="2149983" cy="4114800"/>
          </a:xfrm>
          <a:custGeom>
            <a:avLst/>
            <a:gdLst/>
            <a:ahLst/>
            <a:cxnLst/>
            <a:rect r="r" b="b" t="t" l="l"/>
            <a:pathLst>
              <a:path h="4114800" w="2149983">
                <a:moveTo>
                  <a:pt x="0" y="0"/>
                </a:moveTo>
                <a:lnTo>
                  <a:pt x="2149983" y="0"/>
                </a:lnTo>
                <a:lnTo>
                  <a:pt x="21499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938640" y="3357403"/>
            <a:ext cx="12686781" cy="2967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14"/>
              </a:lnSpc>
            </a:pPr>
            <a:r>
              <a:rPr lang="en-US" sz="10463">
                <a:solidFill>
                  <a:srgbClr val="FFC20F"/>
                </a:solidFill>
                <a:latin typeface="Intro Rust"/>
              </a:rPr>
              <a:t>CHRISTM</a:t>
            </a:r>
            <a:r>
              <a:rPr lang="en-US" sz="10463">
                <a:solidFill>
                  <a:srgbClr val="FFC20F"/>
                </a:solidFill>
                <a:latin typeface="Intro Rust"/>
              </a:rPr>
              <a:t>AS </a:t>
            </a:r>
          </a:p>
          <a:p>
            <a:pPr algn="ctr">
              <a:lnSpc>
                <a:spcPts val="11614"/>
              </a:lnSpc>
            </a:pPr>
            <a:r>
              <a:rPr lang="en-US" sz="10463">
                <a:solidFill>
                  <a:srgbClr val="FFC20F"/>
                </a:solidFill>
                <a:latin typeface="Intro Rust"/>
              </a:rPr>
              <a:t> QUIZ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938640" y="6938803"/>
            <a:ext cx="12298425" cy="629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1E22AA"/>
                </a:solidFill>
                <a:latin typeface="Quicksand Medium"/>
              </a:rPr>
              <a:t>ANSWERS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5449542" y="3469075"/>
            <a:ext cx="3562366" cy="6817925"/>
          </a:xfrm>
          <a:custGeom>
            <a:avLst/>
            <a:gdLst/>
            <a:ahLst/>
            <a:cxnLst/>
            <a:rect r="r" b="b" t="t" l="l"/>
            <a:pathLst>
              <a:path h="6817925" w="3562366">
                <a:moveTo>
                  <a:pt x="0" y="0"/>
                </a:moveTo>
                <a:lnTo>
                  <a:pt x="3562366" y="0"/>
                </a:lnTo>
                <a:lnTo>
                  <a:pt x="3562366" y="6817925"/>
                </a:lnTo>
                <a:lnTo>
                  <a:pt x="0" y="68179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716757" y="6336991"/>
            <a:ext cx="2149983" cy="4114800"/>
          </a:xfrm>
          <a:custGeom>
            <a:avLst/>
            <a:gdLst/>
            <a:ahLst/>
            <a:cxnLst/>
            <a:rect r="r" b="b" t="t" l="l"/>
            <a:pathLst>
              <a:path h="4114800" w="2149983">
                <a:moveTo>
                  <a:pt x="0" y="0"/>
                </a:moveTo>
                <a:lnTo>
                  <a:pt x="2149983" y="0"/>
                </a:lnTo>
                <a:lnTo>
                  <a:pt x="21499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45353" y="2719425"/>
            <a:ext cx="1224208" cy="1172179"/>
          </a:xfrm>
          <a:custGeom>
            <a:avLst/>
            <a:gdLst/>
            <a:ahLst/>
            <a:cxnLst/>
            <a:rect r="r" b="b" t="t" l="l"/>
            <a:pathLst>
              <a:path h="1172179" w="1224208">
                <a:moveTo>
                  <a:pt x="0" y="0"/>
                </a:moveTo>
                <a:lnTo>
                  <a:pt x="1224208" y="0"/>
                </a:lnTo>
                <a:lnTo>
                  <a:pt x="1224208" y="1172180"/>
                </a:lnTo>
                <a:lnTo>
                  <a:pt x="0" y="11721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618621" y="2719425"/>
            <a:ext cx="1224208" cy="1172179"/>
          </a:xfrm>
          <a:custGeom>
            <a:avLst/>
            <a:gdLst/>
            <a:ahLst/>
            <a:cxnLst/>
            <a:rect r="r" b="b" t="t" l="l"/>
            <a:pathLst>
              <a:path h="1172179" w="1224208">
                <a:moveTo>
                  <a:pt x="0" y="0"/>
                </a:moveTo>
                <a:lnTo>
                  <a:pt x="1224208" y="0"/>
                </a:lnTo>
                <a:lnTo>
                  <a:pt x="1224208" y="1172180"/>
                </a:lnTo>
                <a:lnTo>
                  <a:pt x="0" y="11721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542445" y="394760"/>
            <a:ext cx="4617368" cy="3803209"/>
          </a:xfrm>
          <a:custGeom>
            <a:avLst/>
            <a:gdLst/>
            <a:ahLst/>
            <a:cxnLst/>
            <a:rect r="r" b="b" t="t" l="l"/>
            <a:pathLst>
              <a:path h="3803209" w="4617368">
                <a:moveTo>
                  <a:pt x="0" y="0"/>
                </a:moveTo>
                <a:lnTo>
                  <a:pt x="4617369" y="0"/>
                </a:lnTo>
                <a:lnTo>
                  <a:pt x="4617369" y="3803209"/>
                </a:lnTo>
                <a:lnTo>
                  <a:pt x="0" y="38032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32676" t="0" r="0" b="-83359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0">
            <a:off x="2127401" y="394760"/>
            <a:ext cx="4617368" cy="3803209"/>
          </a:xfrm>
          <a:custGeom>
            <a:avLst/>
            <a:gdLst/>
            <a:ahLst/>
            <a:cxnLst/>
            <a:rect r="r" b="b" t="t" l="l"/>
            <a:pathLst>
              <a:path h="3803209" w="4617368">
                <a:moveTo>
                  <a:pt x="4617368" y="0"/>
                </a:moveTo>
                <a:lnTo>
                  <a:pt x="0" y="0"/>
                </a:lnTo>
                <a:lnTo>
                  <a:pt x="0" y="3803209"/>
                </a:lnTo>
                <a:lnTo>
                  <a:pt x="4617368" y="3803209"/>
                </a:lnTo>
                <a:lnTo>
                  <a:pt x="461736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32676" t="0" r="0" b="-83359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19361" y="620176"/>
            <a:ext cx="1833792" cy="1308674"/>
          </a:xfrm>
          <a:custGeom>
            <a:avLst/>
            <a:gdLst/>
            <a:ahLst/>
            <a:cxnLst/>
            <a:rect r="r" b="b" t="t" l="l"/>
            <a:pathLst>
              <a:path h="1308674" w="1833792">
                <a:moveTo>
                  <a:pt x="0" y="0"/>
                </a:moveTo>
                <a:lnTo>
                  <a:pt x="1833792" y="0"/>
                </a:lnTo>
                <a:lnTo>
                  <a:pt x="1833792" y="1308674"/>
                </a:lnTo>
                <a:lnTo>
                  <a:pt x="0" y="13086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54041" t="-480860" r="-268945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0">
            <a:off x="15701725" y="595027"/>
            <a:ext cx="1833792" cy="1308674"/>
          </a:xfrm>
          <a:custGeom>
            <a:avLst/>
            <a:gdLst/>
            <a:ahLst/>
            <a:cxnLst/>
            <a:rect r="r" b="b" t="t" l="l"/>
            <a:pathLst>
              <a:path h="1308674" w="1833792">
                <a:moveTo>
                  <a:pt x="1833792" y="0"/>
                </a:moveTo>
                <a:lnTo>
                  <a:pt x="0" y="0"/>
                </a:lnTo>
                <a:lnTo>
                  <a:pt x="0" y="1308673"/>
                </a:lnTo>
                <a:lnTo>
                  <a:pt x="1833792" y="1308673"/>
                </a:lnTo>
                <a:lnTo>
                  <a:pt x="183379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54041" t="-480860" r="-268945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4540092" y="8222692"/>
            <a:ext cx="2761030" cy="1335982"/>
          </a:xfrm>
          <a:custGeom>
            <a:avLst/>
            <a:gdLst/>
            <a:ahLst/>
            <a:cxnLst/>
            <a:rect r="r" b="b" t="t" l="l"/>
            <a:pathLst>
              <a:path h="1335982" w="2761030">
                <a:moveTo>
                  <a:pt x="0" y="0"/>
                </a:moveTo>
                <a:lnTo>
                  <a:pt x="2761030" y="0"/>
                </a:lnTo>
                <a:lnTo>
                  <a:pt x="2761030" y="1335983"/>
                </a:lnTo>
                <a:lnTo>
                  <a:pt x="0" y="13359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59" t="-44335" r="-164884" b="-53659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0">
            <a:off x="10927691" y="8222692"/>
            <a:ext cx="2761030" cy="1335982"/>
          </a:xfrm>
          <a:custGeom>
            <a:avLst/>
            <a:gdLst/>
            <a:ahLst/>
            <a:cxnLst/>
            <a:rect r="r" b="b" t="t" l="l"/>
            <a:pathLst>
              <a:path h="1335982" w="2761030">
                <a:moveTo>
                  <a:pt x="2761030" y="0"/>
                </a:moveTo>
                <a:lnTo>
                  <a:pt x="0" y="0"/>
                </a:lnTo>
                <a:lnTo>
                  <a:pt x="0" y="1335983"/>
                </a:lnTo>
                <a:lnTo>
                  <a:pt x="2761030" y="1335983"/>
                </a:lnTo>
                <a:lnTo>
                  <a:pt x="276103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59" t="-44335" r="-164884" b="-53659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8413145" y="8081662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86408" y="4502793"/>
            <a:ext cx="13049969" cy="3071061"/>
          </a:xfrm>
          <a:custGeom>
            <a:avLst/>
            <a:gdLst/>
            <a:ahLst/>
            <a:cxnLst/>
            <a:rect r="r" b="b" t="t" l="l"/>
            <a:pathLst>
              <a:path h="3071061" w="13049969">
                <a:moveTo>
                  <a:pt x="0" y="0"/>
                </a:moveTo>
                <a:lnTo>
                  <a:pt x="13049969" y="0"/>
                </a:lnTo>
                <a:lnTo>
                  <a:pt x="13049969" y="3071061"/>
                </a:lnTo>
                <a:lnTo>
                  <a:pt x="0" y="3071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97984"/>
            </a:stretch>
          </a:blipFill>
        </p:spPr>
      </p:sp>
      <p:sp>
        <p:nvSpPr>
          <p:cNvPr name="AutoShape 3" id="3"/>
          <p:cNvSpPr/>
          <p:nvPr/>
        </p:nvSpPr>
        <p:spPr>
          <a:xfrm rot="7668">
            <a:off x="1952573" y="7495519"/>
            <a:ext cx="14298590" cy="0"/>
          </a:xfrm>
          <a:prstGeom prst="line">
            <a:avLst/>
          </a:prstGeom>
          <a:ln cap="rnd" w="123825">
            <a:solidFill>
              <a:srgbClr val="00A9E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7689537" y="3681668"/>
            <a:ext cx="2908926" cy="1407193"/>
          </a:xfrm>
          <a:custGeom>
            <a:avLst/>
            <a:gdLst/>
            <a:ahLst/>
            <a:cxnLst/>
            <a:rect r="r" b="b" t="t" l="l"/>
            <a:pathLst>
              <a:path h="1407193" w="2908926">
                <a:moveTo>
                  <a:pt x="0" y="0"/>
                </a:moveTo>
                <a:lnTo>
                  <a:pt x="2908926" y="0"/>
                </a:lnTo>
                <a:lnTo>
                  <a:pt x="2908926" y="1407193"/>
                </a:lnTo>
                <a:lnTo>
                  <a:pt x="0" y="1407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590085">
            <a:off x="-1666223" y="8237495"/>
            <a:ext cx="9162213" cy="4500937"/>
          </a:xfrm>
          <a:custGeom>
            <a:avLst/>
            <a:gdLst/>
            <a:ahLst/>
            <a:cxnLst/>
            <a:rect r="r" b="b" t="t" l="l"/>
            <a:pathLst>
              <a:path h="4500937" w="9162213">
                <a:moveTo>
                  <a:pt x="0" y="0"/>
                </a:moveTo>
                <a:lnTo>
                  <a:pt x="9162213" y="0"/>
                </a:lnTo>
                <a:lnTo>
                  <a:pt x="9162213" y="4500937"/>
                </a:lnTo>
                <a:lnTo>
                  <a:pt x="0" y="45009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525359" y="1696110"/>
            <a:ext cx="9237283" cy="1427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48"/>
              </a:lnSpc>
            </a:pPr>
            <a:r>
              <a:rPr lang="en-US" sz="9863">
                <a:solidFill>
                  <a:srgbClr val="FFC20F"/>
                </a:solidFill>
                <a:latin typeface="Intro Rust"/>
              </a:rPr>
              <a:t>ROUND</a:t>
            </a:r>
            <a:r>
              <a:rPr lang="en-US" sz="9863">
                <a:solidFill>
                  <a:srgbClr val="FFC20F"/>
                </a:solidFill>
                <a:latin typeface="Intro Rust"/>
              </a:rPr>
              <a:t> 1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3762641" y="5571772"/>
            <a:ext cx="3689315" cy="4973341"/>
          </a:xfrm>
          <a:custGeom>
            <a:avLst/>
            <a:gdLst/>
            <a:ahLst/>
            <a:cxnLst/>
            <a:rect r="r" b="b" t="t" l="l"/>
            <a:pathLst>
              <a:path h="4973341" w="3689315">
                <a:moveTo>
                  <a:pt x="0" y="0"/>
                </a:moveTo>
                <a:lnTo>
                  <a:pt x="3689315" y="0"/>
                </a:lnTo>
                <a:lnTo>
                  <a:pt x="3689315" y="4973341"/>
                </a:lnTo>
                <a:lnTo>
                  <a:pt x="0" y="49733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true" rot="1746771">
            <a:off x="10763432" y="-1623387"/>
            <a:ext cx="9162213" cy="4500937"/>
          </a:xfrm>
          <a:custGeom>
            <a:avLst/>
            <a:gdLst/>
            <a:ahLst/>
            <a:cxnLst/>
            <a:rect r="r" b="b" t="t" l="l"/>
            <a:pathLst>
              <a:path h="4500937" w="9162213">
                <a:moveTo>
                  <a:pt x="9162213" y="4500937"/>
                </a:moveTo>
                <a:lnTo>
                  <a:pt x="0" y="4500937"/>
                </a:lnTo>
                <a:lnTo>
                  <a:pt x="0" y="0"/>
                </a:lnTo>
                <a:lnTo>
                  <a:pt x="9162213" y="0"/>
                </a:lnTo>
                <a:lnTo>
                  <a:pt x="9162213" y="450093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914081">
            <a:off x="1433422" y="1873931"/>
            <a:ext cx="4001027" cy="3615473"/>
          </a:xfrm>
          <a:custGeom>
            <a:avLst/>
            <a:gdLst/>
            <a:ahLst/>
            <a:cxnLst/>
            <a:rect r="r" b="b" t="t" l="l"/>
            <a:pathLst>
              <a:path h="3615473" w="4001027">
                <a:moveTo>
                  <a:pt x="0" y="0"/>
                </a:moveTo>
                <a:lnTo>
                  <a:pt x="4001027" y="0"/>
                </a:lnTo>
                <a:lnTo>
                  <a:pt x="4001027" y="3615474"/>
                </a:lnTo>
                <a:lnTo>
                  <a:pt x="0" y="36154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699741" y="5618459"/>
            <a:ext cx="10888518" cy="75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15"/>
              </a:lnSpc>
            </a:pPr>
            <a:r>
              <a:rPr lang="en-US" sz="4439">
                <a:solidFill>
                  <a:srgbClr val="1E22AA"/>
                </a:solidFill>
                <a:latin typeface="Quicksand"/>
              </a:rPr>
              <a:t>CHRISTMAS TRIVIA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-2147908">
            <a:off x="5893393" y="8600426"/>
            <a:ext cx="700657" cy="1315749"/>
          </a:xfrm>
          <a:custGeom>
            <a:avLst/>
            <a:gdLst/>
            <a:ahLst/>
            <a:cxnLst/>
            <a:rect r="r" b="b" t="t" l="l"/>
            <a:pathLst>
              <a:path h="1315749" w="700657">
                <a:moveTo>
                  <a:pt x="0" y="0"/>
                </a:moveTo>
                <a:lnTo>
                  <a:pt x="700657" y="0"/>
                </a:lnTo>
                <a:lnTo>
                  <a:pt x="700657" y="1315748"/>
                </a:lnTo>
                <a:lnTo>
                  <a:pt x="0" y="13157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440426" t="-27918" r="0" b="-257079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2147908">
            <a:off x="13568972" y="2780288"/>
            <a:ext cx="700657" cy="1315749"/>
          </a:xfrm>
          <a:custGeom>
            <a:avLst/>
            <a:gdLst/>
            <a:ahLst/>
            <a:cxnLst/>
            <a:rect r="r" b="b" t="t" l="l"/>
            <a:pathLst>
              <a:path h="1315749" w="700657">
                <a:moveTo>
                  <a:pt x="0" y="0"/>
                </a:moveTo>
                <a:lnTo>
                  <a:pt x="700657" y="0"/>
                </a:lnTo>
                <a:lnTo>
                  <a:pt x="700657" y="1315749"/>
                </a:lnTo>
                <a:lnTo>
                  <a:pt x="0" y="13157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440426" t="-27918" r="0" b="-257079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413145" y="8449279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2"/>
                </a:lnTo>
                <a:lnTo>
                  <a:pt x="0" y="161804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16920" y="4139426"/>
            <a:ext cx="4556680" cy="1275870"/>
          </a:xfrm>
          <a:custGeom>
            <a:avLst/>
            <a:gdLst/>
            <a:ahLst/>
            <a:cxnLst/>
            <a:rect r="r" b="b" t="t" l="l"/>
            <a:pathLst>
              <a:path h="1275870" w="4556680">
                <a:moveTo>
                  <a:pt x="0" y="0"/>
                </a:moveTo>
                <a:lnTo>
                  <a:pt x="4556680" y="0"/>
                </a:lnTo>
                <a:lnTo>
                  <a:pt x="4556680" y="1275870"/>
                </a:lnTo>
                <a:lnTo>
                  <a:pt x="0" y="12758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05642" y="1185084"/>
            <a:ext cx="9869338" cy="6920873"/>
          </a:xfrm>
          <a:custGeom>
            <a:avLst/>
            <a:gdLst/>
            <a:ahLst/>
            <a:cxnLst/>
            <a:rect r="r" b="b" t="t" l="l"/>
            <a:pathLst>
              <a:path h="6920873" w="9869338">
                <a:moveTo>
                  <a:pt x="0" y="0"/>
                </a:moveTo>
                <a:lnTo>
                  <a:pt x="9869338" y="0"/>
                </a:lnTo>
                <a:lnTo>
                  <a:pt x="9869338" y="6920873"/>
                </a:lnTo>
                <a:lnTo>
                  <a:pt x="0" y="6920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073186" y="652594"/>
            <a:ext cx="600829" cy="752211"/>
          </a:xfrm>
          <a:custGeom>
            <a:avLst/>
            <a:gdLst/>
            <a:ahLst/>
            <a:cxnLst/>
            <a:rect r="r" b="b" t="t" l="l"/>
            <a:pathLst>
              <a:path h="752211" w="600829">
                <a:moveTo>
                  <a:pt x="0" y="0"/>
                </a:moveTo>
                <a:lnTo>
                  <a:pt x="600828" y="0"/>
                </a:lnTo>
                <a:lnTo>
                  <a:pt x="600828" y="752212"/>
                </a:lnTo>
                <a:lnTo>
                  <a:pt x="0" y="7522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790882" y="5143500"/>
            <a:ext cx="2956086" cy="5644078"/>
          </a:xfrm>
          <a:custGeom>
            <a:avLst/>
            <a:gdLst/>
            <a:ahLst/>
            <a:cxnLst/>
            <a:rect r="r" b="b" t="t" l="l"/>
            <a:pathLst>
              <a:path h="5644078" w="2956086">
                <a:moveTo>
                  <a:pt x="0" y="0"/>
                </a:moveTo>
                <a:lnTo>
                  <a:pt x="2956086" y="0"/>
                </a:lnTo>
                <a:lnTo>
                  <a:pt x="2956086" y="5644078"/>
                </a:lnTo>
                <a:lnTo>
                  <a:pt x="0" y="56440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816920" y="6181725"/>
            <a:ext cx="1764220" cy="4114800"/>
          </a:xfrm>
          <a:custGeom>
            <a:avLst/>
            <a:gdLst/>
            <a:ahLst/>
            <a:cxnLst/>
            <a:rect r="r" b="b" t="t" l="l"/>
            <a:pathLst>
              <a:path h="4114800" w="1764220">
                <a:moveTo>
                  <a:pt x="0" y="0"/>
                </a:moveTo>
                <a:lnTo>
                  <a:pt x="1764220" y="0"/>
                </a:lnTo>
                <a:lnTo>
                  <a:pt x="17642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983936" y="6825178"/>
            <a:ext cx="1690092" cy="4048125"/>
          </a:xfrm>
          <a:custGeom>
            <a:avLst/>
            <a:gdLst/>
            <a:ahLst/>
            <a:cxnLst/>
            <a:rect r="r" b="b" t="t" l="l"/>
            <a:pathLst>
              <a:path h="4048125" w="1690092">
                <a:moveTo>
                  <a:pt x="0" y="0"/>
                </a:moveTo>
                <a:lnTo>
                  <a:pt x="1690092" y="0"/>
                </a:lnTo>
                <a:lnTo>
                  <a:pt x="1690092" y="4048125"/>
                </a:lnTo>
                <a:lnTo>
                  <a:pt x="0" y="4048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232987" y="7178776"/>
            <a:ext cx="615416" cy="927181"/>
          </a:xfrm>
          <a:custGeom>
            <a:avLst/>
            <a:gdLst/>
            <a:ahLst/>
            <a:cxnLst/>
            <a:rect r="r" b="b" t="t" l="l"/>
            <a:pathLst>
              <a:path h="927181" w="615416">
                <a:moveTo>
                  <a:pt x="0" y="0"/>
                </a:moveTo>
                <a:lnTo>
                  <a:pt x="615416" y="0"/>
                </a:lnTo>
                <a:lnTo>
                  <a:pt x="615416" y="927181"/>
                </a:lnTo>
                <a:lnTo>
                  <a:pt x="0" y="9271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702620" y="6538600"/>
            <a:ext cx="424916" cy="640175"/>
          </a:xfrm>
          <a:custGeom>
            <a:avLst/>
            <a:gdLst/>
            <a:ahLst/>
            <a:cxnLst/>
            <a:rect r="r" b="b" t="t" l="l"/>
            <a:pathLst>
              <a:path h="640175" w="424916">
                <a:moveTo>
                  <a:pt x="0" y="0"/>
                </a:moveTo>
                <a:lnTo>
                  <a:pt x="424916" y="0"/>
                </a:lnTo>
                <a:lnTo>
                  <a:pt x="424916" y="640176"/>
                </a:lnTo>
                <a:lnTo>
                  <a:pt x="0" y="6401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011995" y="5143500"/>
            <a:ext cx="569145" cy="1068786"/>
          </a:xfrm>
          <a:custGeom>
            <a:avLst/>
            <a:gdLst/>
            <a:ahLst/>
            <a:cxnLst/>
            <a:rect r="r" b="b" t="t" l="l"/>
            <a:pathLst>
              <a:path h="1068786" w="569145">
                <a:moveTo>
                  <a:pt x="0" y="0"/>
                </a:moveTo>
                <a:lnTo>
                  <a:pt x="569145" y="0"/>
                </a:lnTo>
                <a:lnTo>
                  <a:pt x="569145" y="1068786"/>
                </a:lnTo>
                <a:lnTo>
                  <a:pt x="0" y="106878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440426" t="-27918" r="0" b="-257079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5400000">
            <a:off x="-7348975" y="722579"/>
            <a:ext cx="12125774" cy="6290245"/>
          </a:xfrm>
          <a:custGeom>
            <a:avLst/>
            <a:gdLst/>
            <a:ahLst/>
            <a:cxnLst/>
            <a:rect r="r" b="b" t="t" l="l"/>
            <a:pathLst>
              <a:path h="6290245" w="12125774">
                <a:moveTo>
                  <a:pt x="0" y="0"/>
                </a:moveTo>
                <a:lnTo>
                  <a:pt x="12125774" y="0"/>
                </a:lnTo>
                <a:lnTo>
                  <a:pt x="12125774" y="6290245"/>
                </a:lnTo>
                <a:lnTo>
                  <a:pt x="0" y="62902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187911" y="2101711"/>
            <a:ext cx="600829" cy="752211"/>
          </a:xfrm>
          <a:custGeom>
            <a:avLst/>
            <a:gdLst/>
            <a:ahLst/>
            <a:cxnLst/>
            <a:rect r="r" b="b" t="t" l="l"/>
            <a:pathLst>
              <a:path h="752211" w="600829">
                <a:moveTo>
                  <a:pt x="0" y="0"/>
                </a:moveTo>
                <a:lnTo>
                  <a:pt x="600828" y="0"/>
                </a:lnTo>
                <a:lnTo>
                  <a:pt x="600828" y="752211"/>
                </a:lnTo>
                <a:lnTo>
                  <a:pt x="0" y="7522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187911" y="3491595"/>
            <a:ext cx="600829" cy="752211"/>
          </a:xfrm>
          <a:custGeom>
            <a:avLst/>
            <a:gdLst/>
            <a:ahLst/>
            <a:cxnLst/>
            <a:rect r="r" b="b" t="t" l="l"/>
            <a:pathLst>
              <a:path h="752211" w="600829">
                <a:moveTo>
                  <a:pt x="0" y="0"/>
                </a:moveTo>
                <a:lnTo>
                  <a:pt x="600828" y="0"/>
                </a:lnTo>
                <a:lnTo>
                  <a:pt x="600828" y="752212"/>
                </a:lnTo>
                <a:lnTo>
                  <a:pt x="0" y="7522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187911" y="5034094"/>
            <a:ext cx="600829" cy="752211"/>
          </a:xfrm>
          <a:custGeom>
            <a:avLst/>
            <a:gdLst/>
            <a:ahLst/>
            <a:cxnLst/>
            <a:rect r="r" b="b" t="t" l="l"/>
            <a:pathLst>
              <a:path h="752211" w="600829">
                <a:moveTo>
                  <a:pt x="0" y="0"/>
                </a:moveTo>
                <a:lnTo>
                  <a:pt x="600828" y="0"/>
                </a:lnTo>
                <a:lnTo>
                  <a:pt x="600828" y="752211"/>
                </a:lnTo>
                <a:lnTo>
                  <a:pt x="0" y="7522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187911" y="6359792"/>
            <a:ext cx="600829" cy="752211"/>
          </a:xfrm>
          <a:custGeom>
            <a:avLst/>
            <a:gdLst/>
            <a:ahLst/>
            <a:cxnLst/>
            <a:rect r="r" b="b" t="t" l="l"/>
            <a:pathLst>
              <a:path h="752211" w="600829">
                <a:moveTo>
                  <a:pt x="0" y="0"/>
                </a:moveTo>
                <a:lnTo>
                  <a:pt x="600828" y="0"/>
                </a:lnTo>
                <a:lnTo>
                  <a:pt x="600828" y="752212"/>
                </a:lnTo>
                <a:lnTo>
                  <a:pt x="0" y="7522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196575" y="5900984"/>
            <a:ext cx="3452366" cy="3158915"/>
          </a:xfrm>
          <a:custGeom>
            <a:avLst/>
            <a:gdLst/>
            <a:ahLst/>
            <a:cxnLst/>
            <a:rect r="r" b="b" t="t" l="l"/>
            <a:pathLst>
              <a:path h="3158915" w="3452366">
                <a:moveTo>
                  <a:pt x="0" y="0"/>
                </a:moveTo>
                <a:lnTo>
                  <a:pt x="3452366" y="0"/>
                </a:lnTo>
                <a:lnTo>
                  <a:pt x="3452366" y="3158915"/>
                </a:lnTo>
                <a:lnTo>
                  <a:pt x="0" y="315891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4954554" y="7169251"/>
            <a:ext cx="2828664" cy="2588228"/>
          </a:xfrm>
          <a:custGeom>
            <a:avLst/>
            <a:gdLst/>
            <a:ahLst/>
            <a:cxnLst/>
            <a:rect r="r" b="b" t="t" l="l"/>
            <a:pathLst>
              <a:path h="2588228" w="2828664">
                <a:moveTo>
                  <a:pt x="0" y="0"/>
                </a:moveTo>
                <a:lnTo>
                  <a:pt x="2828664" y="0"/>
                </a:lnTo>
                <a:lnTo>
                  <a:pt x="2828664" y="2588228"/>
                </a:lnTo>
                <a:lnTo>
                  <a:pt x="0" y="258822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478087" y="8250878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1" y="0"/>
                </a:lnTo>
                <a:lnTo>
                  <a:pt x="1461711" y="1618042"/>
                </a:lnTo>
                <a:lnTo>
                  <a:pt x="0" y="1618042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208943" y="1949946"/>
            <a:ext cx="7387384" cy="5324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11" indent="-323856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E22AA"/>
                </a:solidFill>
                <a:latin typeface="Quicksand Medium"/>
              </a:rPr>
              <a:t> Advent</a:t>
            </a:r>
          </a:p>
          <a:p>
            <a:pPr marL="647711" indent="-323856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E22AA"/>
                </a:solidFill>
                <a:latin typeface="Quicksand Medium"/>
              </a:rPr>
              <a:t> Bethlehem</a:t>
            </a:r>
          </a:p>
          <a:p>
            <a:pPr marL="647711" indent="-323856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E22AA"/>
                </a:solidFill>
                <a:latin typeface="Quicksand Medium"/>
              </a:rPr>
              <a:t> 364</a:t>
            </a:r>
          </a:p>
          <a:p>
            <a:pPr marL="647711" indent="-323856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E22AA"/>
                </a:solidFill>
                <a:latin typeface="Quicksand Medium"/>
              </a:rPr>
              <a:t> 1843</a:t>
            </a:r>
          </a:p>
          <a:p>
            <a:pPr marL="647711" indent="-323856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E22AA"/>
                </a:solidFill>
                <a:latin typeface="Quicksand Medium"/>
              </a:rPr>
              <a:t> Three - Dasher, Dancer and Donner</a:t>
            </a:r>
          </a:p>
          <a:p>
            <a:pPr marL="647711" indent="-323856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E22AA"/>
                </a:solidFill>
                <a:latin typeface="Quicksand Medium"/>
              </a:rPr>
              <a:t> Eminem</a:t>
            </a:r>
          </a:p>
          <a:p>
            <a:pPr marL="647711" indent="-323856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E22AA"/>
                </a:solidFill>
                <a:latin typeface="Quicksand Medium"/>
              </a:rPr>
              <a:t> White</a:t>
            </a:r>
          </a:p>
          <a:p>
            <a:pPr marL="647711" indent="-323856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E22AA"/>
                </a:solidFill>
                <a:latin typeface="Quicksand Medium"/>
              </a:rPr>
              <a:t> Ten</a:t>
            </a:r>
          </a:p>
          <a:p>
            <a:pPr marL="647711" indent="-323856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E22AA"/>
                </a:solidFill>
                <a:latin typeface="Quicksand Medium"/>
              </a:rPr>
              <a:t> Jacob Marley</a:t>
            </a:r>
          </a:p>
          <a:p>
            <a:pPr marL="647711" indent="-323856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E22AA"/>
                </a:solidFill>
                <a:latin typeface="Quicksand Medium"/>
              </a:rPr>
              <a:t> A six pence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1967518" y="0"/>
            <a:ext cx="4413130" cy="3745644"/>
          </a:xfrm>
          <a:custGeom>
            <a:avLst/>
            <a:gdLst/>
            <a:ahLst/>
            <a:cxnLst/>
            <a:rect r="r" b="b" t="t" l="l"/>
            <a:pathLst>
              <a:path h="3745644" w="4413130">
                <a:moveTo>
                  <a:pt x="0" y="0"/>
                </a:moveTo>
                <a:lnTo>
                  <a:pt x="4413130" y="0"/>
                </a:lnTo>
                <a:lnTo>
                  <a:pt x="4413130" y="3745644"/>
                </a:lnTo>
                <a:lnTo>
                  <a:pt x="0" y="374564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53124" y="-5051012"/>
            <a:ext cx="13721955" cy="7118264"/>
          </a:xfrm>
          <a:custGeom>
            <a:avLst/>
            <a:gdLst/>
            <a:ahLst/>
            <a:cxnLst/>
            <a:rect r="r" b="b" t="t" l="l"/>
            <a:pathLst>
              <a:path h="7118264" w="13721955">
                <a:moveTo>
                  <a:pt x="0" y="0"/>
                </a:moveTo>
                <a:lnTo>
                  <a:pt x="13721955" y="0"/>
                </a:lnTo>
                <a:lnTo>
                  <a:pt x="13721955" y="7118264"/>
                </a:lnTo>
                <a:lnTo>
                  <a:pt x="0" y="7118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29198">
            <a:off x="7266280" y="5133846"/>
            <a:ext cx="3755441" cy="0"/>
          </a:xfrm>
          <a:prstGeom prst="line">
            <a:avLst/>
          </a:prstGeom>
          <a:ln cap="rnd" w="123825">
            <a:solidFill>
              <a:srgbClr val="FFC20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5486400" y="6774079"/>
            <a:ext cx="7315200" cy="1928553"/>
          </a:xfrm>
          <a:custGeom>
            <a:avLst/>
            <a:gdLst/>
            <a:ahLst/>
            <a:cxnLst/>
            <a:rect r="r" b="b" t="t" l="l"/>
            <a:pathLst>
              <a:path h="1928553" w="7315200">
                <a:moveTo>
                  <a:pt x="0" y="0"/>
                </a:moveTo>
                <a:lnTo>
                  <a:pt x="7315200" y="0"/>
                </a:lnTo>
                <a:lnTo>
                  <a:pt x="7315200" y="1928553"/>
                </a:lnTo>
                <a:lnTo>
                  <a:pt x="0" y="19285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283022" y="8089681"/>
            <a:ext cx="13721955" cy="7118264"/>
          </a:xfrm>
          <a:custGeom>
            <a:avLst/>
            <a:gdLst/>
            <a:ahLst/>
            <a:cxnLst/>
            <a:rect r="r" b="b" t="t" l="l"/>
            <a:pathLst>
              <a:path h="7118264" w="13721955">
                <a:moveTo>
                  <a:pt x="0" y="0"/>
                </a:moveTo>
                <a:lnTo>
                  <a:pt x="13721956" y="0"/>
                </a:lnTo>
                <a:lnTo>
                  <a:pt x="13721956" y="7118264"/>
                </a:lnTo>
                <a:lnTo>
                  <a:pt x="0" y="7118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886797" y="3060500"/>
            <a:ext cx="3939921" cy="4114800"/>
          </a:xfrm>
          <a:custGeom>
            <a:avLst/>
            <a:gdLst/>
            <a:ahLst/>
            <a:cxnLst/>
            <a:rect r="r" b="b" t="t" l="l"/>
            <a:pathLst>
              <a:path h="4114800" w="3939921">
                <a:moveTo>
                  <a:pt x="0" y="0"/>
                </a:moveTo>
                <a:lnTo>
                  <a:pt x="3939921" y="0"/>
                </a:lnTo>
                <a:lnTo>
                  <a:pt x="39399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194214" y="2963782"/>
            <a:ext cx="3939921" cy="4114800"/>
          </a:xfrm>
          <a:custGeom>
            <a:avLst/>
            <a:gdLst/>
            <a:ahLst/>
            <a:cxnLst/>
            <a:rect r="r" b="b" t="t" l="l"/>
            <a:pathLst>
              <a:path h="4114800" w="3939921">
                <a:moveTo>
                  <a:pt x="0" y="0"/>
                </a:moveTo>
                <a:lnTo>
                  <a:pt x="3939922" y="0"/>
                </a:lnTo>
                <a:lnTo>
                  <a:pt x="39399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694854" y="4333681"/>
            <a:ext cx="1075034" cy="1619638"/>
          </a:xfrm>
          <a:custGeom>
            <a:avLst/>
            <a:gdLst/>
            <a:ahLst/>
            <a:cxnLst/>
            <a:rect r="r" b="b" t="t" l="l"/>
            <a:pathLst>
              <a:path h="1619638" w="1075034">
                <a:moveTo>
                  <a:pt x="0" y="0"/>
                </a:moveTo>
                <a:lnTo>
                  <a:pt x="1075035" y="0"/>
                </a:lnTo>
                <a:lnTo>
                  <a:pt x="1075035" y="1619638"/>
                </a:lnTo>
                <a:lnTo>
                  <a:pt x="0" y="16196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633370" y="4211363"/>
            <a:ext cx="1075034" cy="1619638"/>
          </a:xfrm>
          <a:custGeom>
            <a:avLst/>
            <a:gdLst/>
            <a:ahLst/>
            <a:cxnLst/>
            <a:rect r="r" b="b" t="t" l="l"/>
            <a:pathLst>
              <a:path h="1619638" w="1075034">
                <a:moveTo>
                  <a:pt x="0" y="0"/>
                </a:moveTo>
                <a:lnTo>
                  <a:pt x="1075034" y="0"/>
                </a:lnTo>
                <a:lnTo>
                  <a:pt x="1075034" y="1619638"/>
                </a:lnTo>
                <a:lnTo>
                  <a:pt x="0" y="16196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413145" y="1345739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288914" y="3260184"/>
            <a:ext cx="10067366" cy="1510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14"/>
              </a:lnSpc>
            </a:pPr>
            <a:r>
              <a:rPr lang="en-US" sz="10463">
                <a:solidFill>
                  <a:srgbClr val="FFC20F"/>
                </a:solidFill>
                <a:latin typeface="Intro Rust"/>
              </a:rPr>
              <a:t>ROUND</a:t>
            </a:r>
            <a:r>
              <a:rPr lang="en-US" sz="10463">
                <a:solidFill>
                  <a:srgbClr val="FFC20F"/>
                </a:solidFill>
                <a:latin typeface="Intro Rust"/>
              </a:rPr>
              <a:t> 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537982" y="5764326"/>
            <a:ext cx="9569228" cy="653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FFC20F"/>
                </a:solidFill>
                <a:latin typeface="Quicksand Medium"/>
              </a:rPr>
              <a:t>FINISH THE LYRICS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16920" y="4139426"/>
            <a:ext cx="4556680" cy="1275870"/>
          </a:xfrm>
          <a:custGeom>
            <a:avLst/>
            <a:gdLst/>
            <a:ahLst/>
            <a:cxnLst/>
            <a:rect r="r" b="b" t="t" l="l"/>
            <a:pathLst>
              <a:path h="1275870" w="4556680">
                <a:moveTo>
                  <a:pt x="0" y="0"/>
                </a:moveTo>
                <a:lnTo>
                  <a:pt x="4556680" y="0"/>
                </a:lnTo>
                <a:lnTo>
                  <a:pt x="4556680" y="1275870"/>
                </a:lnTo>
                <a:lnTo>
                  <a:pt x="0" y="12758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05642" y="1185084"/>
            <a:ext cx="9869338" cy="6920873"/>
          </a:xfrm>
          <a:custGeom>
            <a:avLst/>
            <a:gdLst/>
            <a:ahLst/>
            <a:cxnLst/>
            <a:rect r="r" b="b" t="t" l="l"/>
            <a:pathLst>
              <a:path h="6920873" w="9869338">
                <a:moveTo>
                  <a:pt x="0" y="0"/>
                </a:moveTo>
                <a:lnTo>
                  <a:pt x="9869338" y="0"/>
                </a:lnTo>
                <a:lnTo>
                  <a:pt x="9869338" y="6920873"/>
                </a:lnTo>
                <a:lnTo>
                  <a:pt x="0" y="6920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073186" y="652594"/>
            <a:ext cx="600829" cy="752211"/>
          </a:xfrm>
          <a:custGeom>
            <a:avLst/>
            <a:gdLst/>
            <a:ahLst/>
            <a:cxnLst/>
            <a:rect r="r" b="b" t="t" l="l"/>
            <a:pathLst>
              <a:path h="752211" w="600829">
                <a:moveTo>
                  <a:pt x="0" y="0"/>
                </a:moveTo>
                <a:lnTo>
                  <a:pt x="600828" y="0"/>
                </a:lnTo>
                <a:lnTo>
                  <a:pt x="600828" y="752212"/>
                </a:lnTo>
                <a:lnTo>
                  <a:pt x="0" y="7522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790882" y="5143500"/>
            <a:ext cx="2956086" cy="5644078"/>
          </a:xfrm>
          <a:custGeom>
            <a:avLst/>
            <a:gdLst/>
            <a:ahLst/>
            <a:cxnLst/>
            <a:rect r="r" b="b" t="t" l="l"/>
            <a:pathLst>
              <a:path h="5644078" w="2956086">
                <a:moveTo>
                  <a:pt x="0" y="0"/>
                </a:moveTo>
                <a:lnTo>
                  <a:pt x="2956086" y="0"/>
                </a:lnTo>
                <a:lnTo>
                  <a:pt x="2956086" y="5644078"/>
                </a:lnTo>
                <a:lnTo>
                  <a:pt x="0" y="56440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816920" y="6181725"/>
            <a:ext cx="1764220" cy="4114800"/>
          </a:xfrm>
          <a:custGeom>
            <a:avLst/>
            <a:gdLst/>
            <a:ahLst/>
            <a:cxnLst/>
            <a:rect r="r" b="b" t="t" l="l"/>
            <a:pathLst>
              <a:path h="4114800" w="1764220">
                <a:moveTo>
                  <a:pt x="0" y="0"/>
                </a:moveTo>
                <a:lnTo>
                  <a:pt x="1764220" y="0"/>
                </a:lnTo>
                <a:lnTo>
                  <a:pt x="17642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983936" y="6825178"/>
            <a:ext cx="1690092" cy="4048125"/>
          </a:xfrm>
          <a:custGeom>
            <a:avLst/>
            <a:gdLst/>
            <a:ahLst/>
            <a:cxnLst/>
            <a:rect r="r" b="b" t="t" l="l"/>
            <a:pathLst>
              <a:path h="4048125" w="1690092">
                <a:moveTo>
                  <a:pt x="0" y="0"/>
                </a:moveTo>
                <a:lnTo>
                  <a:pt x="1690092" y="0"/>
                </a:lnTo>
                <a:lnTo>
                  <a:pt x="1690092" y="4048125"/>
                </a:lnTo>
                <a:lnTo>
                  <a:pt x="0" y="4048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232987" y="7178776"/>
            <a:ext cx="615416" cy="927181"/>
          </a:xfrm>
          <a:custGeom>
            <a:avLst/>
            <a:gdLst/>
            <a:ahLst/>
            <a:cxnLst/>
            <a:rect r="r" b="b" t="t" l="l"/>
            <a:pathLst>
              <a:path h="927181" w="615416">
                <a:moveTo>
                  <a:pt x="0" y="0"/>
                </a:moveTo>
                <a:lnTo>
                  <a:pt x="615416" y="0"/>
                </a:lnTo>
                <a:lnTo>
                  <a:pt x="615416" y="927181"/>
                </a:lnTo>
                <a:lnTo>
                  <a:pt x="0" y="9271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702620" y="6538600"/>
            <a:ext cx="424916" cy="640175"/>
          </a:xfrm>
          <a:custGeom>
            <a:avLst/>
            <a:gdLst/>
            <a:ahLst/>
            <a:cxnLst/>
            <a:rect r="r" b="b" t="t" l="l"/>
            <a:pathLst>
              <a:path h="640175" w="424916">
                <a:moveTo>
                  <a:pt x="0" y="0"/>
                </a:moveTo>
                <a:lnTo>
                  <a:pt x="424916" y="0"/>
                </a:lnTo>
                <a:lnTo>
                  <a:pt x="424916" y="640176"/>
                </a:lnTo>
                <a:lnTo>
                  <a:pt x="0" y="6401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011995" y="5143500"/>
            <a:ext cx="569145" cy="1068786"/>
          </a:xfrm>
          <a:custGeom>
            <a:avLst/>
            <a:gdLst/>
            <a:ahLst/>
            <a:cxnLst/>
            <a:rect r="r" b="b" t="t" l="l"/>
            <a:pathLst>
              <a:path h="1068786" w="569145">
                <a:moveTo>
                  <a:pt x="0" y="0"/>
                </a:moveTo>
                <a:lnTo>
                  <a:pt x="569145" y="0"/>
                </a:lnTo>
                <a:lnTo>
                  <a:pt x="569145" y="1068786"/>
                </a:lnTo>
                <a:lnTo>
                  <a:pt x="0" y="106878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440426" t="-27918" r="0" b="-257079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5400000">
            <a:off x="-7348975" y="722579"/>
            <a:ext cx="12125774" cy="6290245"/>
          </a:xfrm>
          <a:custGeom>
            <a:avLst/>
            <a:gdLst/>
            <a:ahLst/>
            <a:cxnLst/>
            <a:rect r="r" b="b" t="t" l="l"/>
            <a:pathLst>
              <a:path h="6290245" w="12125774">
                <a:moveTo>
                  <a:pt x="0" y="0"/>
                </a:moveTo>
                <a:lnTo>
                  <a:pt x="12125774" y="0"/>
                </a:lnTo>
                <a:lnTo>
                  <a:pt x="12125774" y="6290245"/>
                </a:lnTo>
                <a:lnTo>
                  <a:pt x="0" y="62902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187911" y="2101711"/>
            <a:ext cx="600829" cy="752211"/>
          </a:xfrm>
          <a:custGeom>
            <a:avLst/>
            <a:gdLst/>
            <a:ahLst/>
            <a:cxnLst/>
            <a:rect r="r" b="b" t="t" l="l"/>
            <a:pathLst>
              <a:path h="752211" w="600829">
                <a:moveTo>
                  <a:pt x="0" y="0"/>
                </a:moveTo>
                <a:lnTo>
                  <a:pt x="600828" y="0"/>
                </a:lnTo>
                <a:lnTo>
                  <a:pt x="600828" y="752211"/>
                </a:lnTo>
                <a:lnTo>
                  <a:pt x="0" y="7522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187911" y="3491595"/>
            <a:ext cx="600829" cy="752211"/>
          </a:xfrm>
          <a:custGeom>
            <a:avLst/>
            <a:gdLst/>
            <a:ahLst/>
            <a:cxnLst/>
            <a:rect r="r" b="b" t="t" l="l"/>
            <a:pathLst>
              <a:path h="752211" w="600829">
                <a:moveTo>
                  <a:pt x="0" y="0"/>
                </a:moveTo>
                <a:lnTo>
                  <a:pt x="600828" y="0"/>
                </a:lnTo>
                <a:lnTo>
                  <a:pt x="600828" y="752212"/>
                </a:lnTo>
                <a:lnTo>
                  <a:pt x="0" y="7522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187911" y="5034094"/>
            <a:ext cx="600829" cy="752211"/>
          </a:xfrm>
          <a:custGeom>
            <a:avLst/>
            <a:gdLst/>
            <a:ahLst/>
            <a:cxnLst/>
            <a:rect r="r" b="b" t="t" l="l"/>
            <a:pathLst>
              <a:path h="752211" w="600829">
                <a:moveTo>
                  <a:pt x="0" y="0"/>
                </a:moveTo>
                <a:lnTo>
                  <a:pt x="600828" y="0"/>
                </a:lnTo>
                <a:lnTo>
                  <a:pt x="600828" y="752211"/>
                </a:lnTo>
                <a:lnTo>
                  <a:pt x="0" y="7522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187911" y="6359792"/>
            <a:ext cx="600829" cy="752211"/>
          </a:xfrm>
          <a:custGeom>
            <a:avLst/>
            <a:gdLst/>
            <a:ahLst/>
            <a:cxnLst/>
            <a:rect r="r" b="b" t="t" l="l"/>
            <a:pathLst>
              <a:path h="752211" w="600829">
                <a:moveTo>
                  <a:pt x="0" y="0"/>
                </a:moveTo>
                <a:lnTo>
                  <a:pt x="600828" y="0"/>
                </a:lnTo>
                <a:lnTo>
                  <a:pt x="600828" y="752212"/>
                </a:lnTo>
                <a:lnTo>
                  <a:pt x="0" y="7522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196575" y="5900984"/>
            <a:ext cx="3452366" cy="3158915"/>
          </a:xfrm>
          <a:custGeom>
            <a:avLst/>
            <a:gdLst/>
            <a:ahLst/>
            <a:cxnLst/>
            <a:rect r="r" b="b" t="t" l="l"/>
            <a:pathLst>
              <a:path h="3158915" w="3452366">
                <a:moveTo>
                  <a:pt x="0" y="0"/>
                </a:moveTo>
                <a:lnTo>
                  <a:pt x="3452366" y="0"/>
                </a:lnTo>
                <a:lnTo>
                  <a:pt x="3452366" y="3158915"/>
                </a:lnTo>
                <a:lnTo>
                  <a:pt x="0" y="315891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4954554" y="7169251"/>
            <a:ext cx="2828664" cy="2588228"/>
          </a:xfrm>
          <a:custGeom>
            <a:avLst/>
            <a:gdLst/>
            <a:ahLst/>
            <a:cxnLst/>
            <a:rect r="r" b="b" t="t" l="l"/>
            <a:pathLst>
              <a:path h="2588228" w="2828664">
                <a:moveTo>
                  <a:pt x="0" y="0"/>
                </a:moveTo>
                <a:lnTo>
                  <a:pt x="2828664" y="0"/>
                </a:lnTo>
                <a:lnTo>
                  <a:pt x="2828664" y="2588228"/>
                </a:lnTo>
                <a:lnTo>
                  <a:pt x="0" y="258822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478087" y="8250878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1" y="0"/>
                </a:lnTo>
                <a:lnTo>
                  <a:pt x="1461711" y="1618042"/>
                </a:lnTo>
                <a:lnTo>
                  <a:pt x="0" y="1618042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2788739" y="1937199"/>
            <a:ext cx="7959578" cy="5631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26122" indent="-313061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1E22AA"/>
                </a:solidFill>
                <a:latin typeface="Quicksand Medium"/>
              </a:rPr>
              <a:t> Had a very shiny nose (*like a light bulb*)</a:t>
            </a:r>
          </a:p>
          <a:p>
            <a:pPr marL="626122" indent="-313061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1E22AA"/>
                </a:solidFill>
                <a:latin typeface="Quicksand Medium"/>
              </a:rPr>
              <a:t>Just like the ones I used to know</a:t>
            </a:r>
          </a:p>
          <a:p>
            <a:pPr marL="626122" indent="-313061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1E22AA"/>
                </a:solidFill>
                <a:latin typeface="Quicksand Medium"/>
              </a:rPr>
              <a:t> Let your heart be light</a:t>
            </a:r>
          </a:p>
          <a:p>
            <a:pPr marL="626122" indent="-313061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1E22AA"/>
                </a:solidFill>
                <a:latin typeface="Quicksand Medium"/>
              </a:rPr>
              <a:t> In the lane, snow is glistening</a:t>
            </a:r>
          </a:p>
          <a:p>
            <a:pPr marL="626122" indent="-313061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1E22AA"/>
                </a:solidFill>
                <a:latin typeface="Quicksand Medium"/>
              </a:rPr>
              <a:t> Underneath the mistletoe last night</a:t>
            </a:r>
          </a:p>
          <a:p>
            <a:pPr marL="626122" indent="-313061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1E22AA"/>
                </a:solidFill>
                <a:latin typeface="Quicksand Medium"/>
              </a:rPr>
              <a:t> At the Christmas party hop</a:t>
            </a:r>
          </a:p>
          <a:p>
            <a:pPr marL="626122" indent="-313061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1E22AA"/>
                </a:solidFill>
                <a:latin typeface="Quicksand Medium"/>
              </a:rPr>
              <a:t> And a new one just begun</a:t>
            </a:r>
          </a:p>
          <a:p>
            <a:pPr marL="626122" indent="-313061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1E22AA"/>
                </a:solidFill>
                <a:latin typeface="Quicksand Medium"/>
              </a:rPr>
              <a:t> And two eyes made out of coal</a:t>
            </a:r>
          </a:p>
          <a:p>
            <a:pPr marL="626122" indent="-313061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1E22AA"/>
                </a:solidFill>
                <a:latin typeface="Quicksand Medium"/>
              </a:rPr>
              <a:t> Better not pout I’m telling you why</a:t>
            </a:r>
          </a:p>
          <a:p>
            <a:pPr marL="626122" indent="-313061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1E22AA"/>
                </a:solidFill>
                <a:latin typeface="Quicksand Medium"/>
              </a:rPr>
              <a:t> It’s the time that every Santa has a ball</a:t>
            </a:r>
          </a:p>
          <a:p>
            <a:pPr>
              <a:lnSpc>
                <a:spcPts val="4060"/>
              </a:lnSpc>
            </a:pP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1967518" y="0"/>
            <a:ext cx="4413130" cy="3745644"/>
          </a:xfrm>
          <a:custGeom>
            <a:avLst/>
            <a:gdLst/>
            <a:ahLst/>
            <a:cxnLst/>
            <a:rect r="r" b="b" t="t" l="l"/>
            <a:pathLst>
              <a:path h="3745644" w="4413130">
                <a:moveTo>
                  <a:pt x="0" y="0"/>
                </a:moveTo>
                <a:lnTo>
                  <a:pt x="4413130" y="0"/>
                </a:lnTo>
                <a:lnTo>
                  <a:pt x="4413130" y="3745644"/>
                </a:lnTo>
                <a:lnTo>
                  <a:pt x="0" y="374564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6458" y="326637"/>
            <a:ext cx="12615394" cy="2996156"/>
          </a:xfrm>
          <a:custGeom>
            <a:avLst/>
            <a:gdLst/>
            <a:ahLst/>
            <a:cxnLst/>
            <a:rect r="r" b="b" t="t" l="l"/>
            <a:pathLst>
              <a:path h="2996156" w="12615394">
                <a:moveTo>
                  <a:pt x="0" y="0"/>
                </a:moveTo>
                <a:lnTo>
                  <a:pt x="12615394" y="0"/>
                </a:lnTo>
                <a:lnTo>
                  <a:pt x="12615394" y="2996156"/>
                </a:lnTo>
                <a:lnTo>
                  <a:pt x="0" y="2996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9235295" y="6602745"/>
            <a:ext cx="12615394" cy="2996156"/>
          </a:xfrm>
          <a:custGeom>
            <a:avLst/>
            <a:gdLst/>
            <a:ahLst/>
            <a:cxnLst/>
            <a:rect r="r" b="b" t="t" l="l"/>
            <a:pathLst>
              <a:path h="2996156" w="12615394">
                <a:moveTo>
                  <a:pt x="0" y="2996156"/>
                </a:moveTo>
                <a:lnTo>
                  <a:pt x="12615395" y="2996156"/>
                </a:lnTo>
                <a:lnTo>
                  <a:pt x="12615395" y="0"/>
                </a:lnTo>
                <a:lnTo>
                  <a:pt x="0" y="0"/>
                </a:lnTo>
                <a:lnTo>
                  <a:pt x="0" y="299615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550994" y="1365044"/>
            <a:ext cx="21177513" cy="7433585"/>
            <a:chOff x="0" y="0"/>
            <a:chExt cx="7163751" cy="251457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163751" cy="2514571"/>
            </a:xfrm>
            <a:custGeom>
              <a:avLst/>
              <a:gdLst/>
              <a:ahLst/>
              <a:cxnLst/>
              <a:rect r="r" b="b" t="t" l="l"/>
              <a:pathLst>
                <a:path h="2514571" w="7163751">
                  <a:moveTo>
                    <a:pt x="0" y="0"/>
                  </a:moveTo>
                  <a:lnTo>
                    <a:pt x="7163751" y="0"/>
                  </a:lnTo>
                  <a:lnTo>
                    <a:pt x="7163751" y="2514571"/>
                  </a:lnTo>
                  <a:lnTo>
                    <a:pt x="0" y="2514571"/>
                  </a:lnTo>
                  <a:close/>
                </a:path>
              </a:pathLst>
            </a:custGeom>
            <a:solidFill>
              <a:srgbClr val="FFC20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5168632" y="3965610"/>
            <a:ext cx="7315200" cy="1436439"/>
          </a:xfrm>
          <a:custGeom>
            <a:avLst/>
            <a:gdLst/>
            <a:ahLst/>
            <a:cxnLst/>
            <a:rect r="r" b="b" t="t" l="l"/>
            <a:pathLst>
              <a:path h="1436439" w="7315200">
                <a:moveTo>
                  <a:pt x="0" y="0"/>
                </a:moveTo>
                <a:lnTo>
                  <a:pt x="7315200" y="0"/>
                </a:lnTo>
                <a:lnTo>
                  <a:pt x="7315200" y="1436439"/>
                </a:lnTo>
                <a:lnTo>
                  <a:pt x="0" y="1436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519636" y="6042111"/>
            <a:ext cx="2087292" cy="1336558"/>
          </a:xfrm>
          <a:custGeom>
            <a:avLst/>
            <a:gdLst/>
            <a:ahLst/>
            <a:cxnLst/>
            <a:rect r="r" b="b" t="t" l="l"/>
            <a:pathLst>
              <a:path h="1336558" w="2087292">
                <a:moveTo>
                  <a:pt x="0" y="0"/>
                </a:moveTo>
                <a:lnTo>
                  <a:pt x="2087292" y="0"/>
                </a:lnTo>
                <a:lnTo>
                  <a:pt x="2087292" y="1336558"/>
                </a:lnTo>
                <a:lnTo>
                  <a:pt x="0" y="13365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3345" r="-214918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3219865" y="6042111"/>
            <a:ext cx="2087292" cy="1336558"/>
          </a:xfrm>
          <a:custGeom>
            <a:avLst/>
            <a:gdLst/>
            <a:ahLst/>
            <a:cxnLst/>
            <a:rect r="r" b="b" t="t" l="l"/>
            <a:pathLst>
              <a:path h="1336558" w="2087292">
                <a:moveTo>
                  <a:pt x="2087292" y="0"/>
                </a:moveTo>
                <a:lnTo>
                  <a:pt x="0" y="0"/>
                </a:lnTo>
                <a:lnTo>
                  <a:pt x="0" y="1336558"/>
                </a:lnTo>
                <a:lnTo>
                  <a:pt x="2087292" y="1336558"/>
                </a:lnTo>
                <a:lnTo>
                  <a:pt x="20872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3345" r="-214918" b="0"/>
            </a:stretch>
          </a:blipFill>
        </p:spPr>
      </p:sp>
      <p:sp>
        <p:nvSpPr>
          <p:cNvPr name="AutoShape 9" id="9"/>
          <p:cNvSpPr/>
          <p:nvPr/>
        </p:nvSpPr>
        <p:spPr>
          <a:xfrm flipV="true">
            <a:off x="871683" y="1915518"/>
            <a:ext cx="0" cy="5536624"/>
          </a:xfrm>
          <a:prstGeom prst="line">
            <a:avLst/>
          </a:prstGeom>
          <a:ln cap="rnd" w="123825">
            <a:solidFill>
              <a:srgbClr val="E2458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flipV="true">
            <a:off x="17226108" y="1915518"/>
            <a:ext cx="0" cy="5536624"/>
          </a:xfrm>
          <a:prstGeom prst="line">
            <a:avLst/>
          </a:prstGeom>
          <a:ln cap="rnd" w="123825">
            <a:solidFill>
              <a:srgbClr val="E2458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1" id="11"/>
          <p:cNvSpPr txBox="true"/>
          <p:nvPr/>
        </p:nvSpPr>
        <p:spPr>
          <a:xfrm rot="81523">
            <a:off x="5656323" y="2221580"/>
            <a:ext cx="6783631" cy="210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14"/>
              </a:lnSpc>
            </a:pPr>
            <a:r>
              <a:rPr lang="en-US" sz="10463">
                <a:solidFill>
                  <a:srgbClr val="1E22AA"/>
                </a:solidFill>
                <a:latin typeface="Intro Rust"/>
              </a:rPr>
              <a:t>ROUND 3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831453" y="5736189"/>
            <a:ext cx="8434885" cy="653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22AA"/>
                </a:solidFill>
                <a:latin typeface="Quicksand Medium"/>
              </a:rPr>
              <a:t>Name The Christmas Movie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8306907" y="6789654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1" y="0"/>
                </a:lnTo>
                <a:lnTo>
                  <a:pt x="1461711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16920" y="4139426"/>
            <a:ext cx="4556680" cy="1275870"/>
          </a:xfrm>
          <a:custGeom>
            <a:avLst/>
            <a:gdLst/>
            <a:ahLst/>
            <a:cxnLst/>
            <a:rect r="r" b="b" t="t" l="l"/>
            <a:pathLst>
              <a:path h="1275870" w="4556680">
                <a:moveTo>
                  <a:pt x="0" y="0"/>
                </a:moveTo>
                <a:lnTo>
                  <a:pt x="4556680" y="0"/>
                </a:lnTo>
                <a:lnTo>
                  <a:pt x="4556680" y="1275870"/>
                </a:lnTo>
                <a:lnTo>
                  <a:pt x="0" y="12758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05642" y="1185084"/>
            <a:ext cx="9869338" cy="6920873"/>
          </a:xfrm>
          <a:custGeom>
            <a:avLst/>
            <a:gdLst/>
            <a:ahLst/>
            <a:cxnLst/>
            <a:rect r="r" b="b" t="t" l="l"/>
            <a:pathLst>
              <a:path h="6920873" w="9869338">
                <a:moveTo>
                  <a:pt x="0" y="0"/>
                </a:moveTo>
                <a:lnTo>
                  <a:pt x="9869338" y="0"/>
                </a:lnTo>
                <a:lnTo>
                  <a:pt x="9869338" y="6920873"/>
                </a:lnTo>
                <a:lnTo>
                  <a:pt x="0" y="6920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073186" y="652594"/>
            <a:ext cx="600829" cy="752211"/>
          </a:xfrm>
          <a:custGeom>
            <a:avLst/>
            <a:gdLst/>
            <a:ahLst/>
            <a:cxnLst/>
            <a:rect r="r" b="b" t="t" l="l"/>
            <a:pathLst>
              <a:path h="752211" w="600829">
                <a:moveTo>
                  <a:pt x="0" y="0"/>
                </a:moveTo>
                <a:lnTo>
                  <a:pt x="600828" y="0"/>
                </a:lnTo>
                <a:lnTo>
                  <a:pt x="600828" y="752212"/>
                </a:lnTo>
                <a:lnTo>
                  <a:pt x="0" y="7522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790882" y="5143500"/>
            <a:ext cx="2956086" cy="5644078"/>
          </a:xfrm>
          <a:custGeom>
            <a:avLst/>
            <a:gdLst/>
            <a:ahLst/>
            <a:cxnLst/>
            <a:rect r="r" b="b" t="t" l="l"/>
            <a:pathLst>
              <a:path h="5644078" w="2956086">
                <a:moveTo>
                  <a:pt x="0" y="0"/>
                </a:moveTo>
                <a:lnTo>
                  <a:pt x="2956086" y="0"/>
                </a:lnTo>
                <a:lnTo>
                  <a:pt x="2956086" y="5644078"/>
                </a:lnTo>
                <a:lnTo>
                  <a:pt x="0" y="56440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816920" y="6181725"/>
            <a:ext cx="1764220" cy="4114800"/>
          </a:xfrm>
          <a:custGeom>
            <a:avLst/>
            <a:gdLst/>
            <a:ahLst/>
            <a:cxnLst/>
            <a:rect r="r" b="b" t="t" l="l"/>
            <a:pathLst>
              <a:path h="4114800" w="1764220">
                <a:moveTo>
                  <a:pt x="0" y="0"/>
                </a:moveTo>
                <a:lnTo>
                  <a:pt x="1764220" y="0"/>
                </a:lnTo>
                <a:lnTo>
                  <a:pt x="17642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983936" y="6825178"/>
            <a:ext cx="1690092" cy="4048125"/>
          </a:xfrm>
          <a:custGeom>
            <a:avLst/>
            <a:gdLst/>
            <a:ahLst/>
            <a:cxnLst/>
            <a:rect r="r" b="b" t="t" l="l"/>
            <a:pathLst>
              <a:path h="4048125" w="1690092">
                <a:moveTo>
                  <a:pt x="0" y="0"/>
                </a:moveTo>
                <a:lnTo>
                  <a:pt x="1690092" y="0"/>
                </a:lnTo>
                <a:lnTo>
                  <a:pt x="1690092" y="4048125"/>
                </a:lnTo>
                <a:lnTo>
                  <a:pt x="0" y="4048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232987" y="7178776"/>
            <a:ext cx="615416" cy="927181"/>
          </a:xfrm>
          <a:custGeom>
            <a:avLst/>
            <a:gdLst/>
            <a:ahLst/>
            <a:cxnLst/>
            <a:rect r="r" b="b" t="t" l="l"/>
            <a:pathLst>
              <a:path h="927181" w="615416">
                <a:moveTo>
                  <a:pt x="0" y="0"/>
                </a:moveTo>
                <a:lnTo>
                  <a:pt x="615416" y="0"/>
                </a:lnTo>
                <a:lnTo>
                  <a:pt x="615416" y="927181"/>
                </a:lnTo>
                <a:lnTo>
                  <a:pt x="0" y="9271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702620" y="6538600"/>
            <a:ext cx="424916" cy="640175"/>
          </a:xfrm>
          <a:custGeom>
            <a:avLst/>
            <a:gdLst/>
            <a:ahLst/>
            <a:cxnLst/>
            <a:rect r="r" b="b" t="t" l="l"/>
            <a:pathLst>
              <a:path h="640175" w="424916">
                <a:moveTo>
                  <a:pt x="0" y="0"/>
                </a:moveTo>
                <a:lnTo>
                  <a:pt x="424916" y="0"/>
                </a:lnTo>
                <a:lnTo>
                  <a:pt x="424916" y="640176"/>
                </a:lnTo>
                <a:lnTo>
                  <a:pt x="0" y="6401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011995" y="5143500"/>
            <a:ext cx="569145" cy="1068786"/>
          </a:xfrm>
          <a:custGeom>
            <a:avLst/>
            <a:gdLst/>
            <a:ahLst/>
            <a:cxnLst/>
            <a:rect r="r" b="b" t="t" l="l"/>
            <a:pathLst>
              <a:path h="1068786" w="569145">
                <a:moveTo>
                  <a:pt x="0" y="0"/>
                </a:moveTo>
                <a:lnTo>
                  <a:pt x="569145" y="0"/>
                </a:lnTo>
                <a:lnTo>
                  <a:pt x="569145" y="1068786"/>
                </a:lnTo>
                <a:lnTo>
                  <a:pt x="0" y="106878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440426" t="-27918" r="0" b="-257079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5400000">
            <a:off x="-7348975" y="722579"/>
            <a:ext cx="12125774" cy="6290245"/>
          </a:xfrm>
          <a:custGeom>
            <a:avLst/>
            <a:gdLst/>
            <a:ahLst/>
            <a:cxnLst/>
            <a:rect r="r" b="b" t="t" l="l"/>
            <a:pathLst>
              <a:path h="6290245" w="12125774">
                <a:moveTo>
                  <a:pt x="0" y="0"/>
                </a:moveTo>
                <a:lnTo>
                  <a:pt x="12125774" y="0"/>
                </a:lnTo>
                <a:lnTo>
                  <a:pt x="12125774" y="6290245"/>
                </a:lnTo>
                <a:lnTo>
                  <a:pt x="0" y="62902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187911" y="2101711"/>
            <a:ext cx="600829" cy="752211"/>
          </a:xfrm>
          <a:custGeom>
            <a:avLst/>
            <a:gdLst/>
            <a:ahLst/>
            <a:cxnLst/>
            <a:rect r="r" b="b" t="t" l="l"/>
            <a:pathLst>
              <a:path h="752211" w="600829">
                <a:moveTo>
                  <a:pt x="0" y="0"/>
                </a:moveTo>
                <a:lnTo>
                  <a:pt x="600828" y="0"/>
                </a:lnTo>
                <a:lnTo>
                  <a:pt x="600828" y="752211"/>
                </a:lnTo>
                <a:lnTo>
                  <a:pt x="0" y="7522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187911" y="3491595"/>
            <a:ext cx="600829" cy="752211"/>
          </a:xfrm>
          <a:custGeom>
            <a:avLst/>
            <a:gdLst/>
            <a:ahLst/>
            <a:cxnLst/>
            <a:rect r="r" b="b" t="t" l="l"/>
            <a:pathLst>
              <a:path h="752211" w="600829">
                <a:moveTo>
                  <a:pt x="0" y="0"/>
                </a:moveTo>
                <a:lnTo>
                  <a:pt x="600828" y="0"/>
                </a:lnTo>
                <a:lnTo>
                  <a:pt x="600828" y="752212"/>
                </a:lnTo>
                <a:lnTo>
                  <a:pt x="0" y="7522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187911" y="5034094"/>
            <a:ext cx="600829" cy="752211"/>
          </a:xfrm>
          <a:custGeom>
            <a:avLst/>
            <a:gdLst/>
            <a:ahLst/>
            <a:cxnLst/>
            <a:rect r="r" b="b" t="t" l="l"/>
            <a:pathLst>
              <a:path h="752211" w="600829">
                <a:moveTo>
                  <a:pt x="0" y="0"/>
                </a:moveTo>
                <a:lnTo>
                  <a:pt x="600828" y="0"/>
                </a:lnTo>
                <a:lnTo>
                  <a:pt x="600828" y="752211"/>
                </a:lnTo>
                <a:lnTo>
                  <a:pt x="0" y="7522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187911" y="6359792"/>
            <a:ext cx="600829" cy="752211"/>
          </a:xfrm>
          <a:custGeom>
            <a:avLst/>
            <a:gdLst/>
            <a:ahLst/>
            <a:cxnLst/>
            <a:rect r="r" b="b" t="t" l="l"/>
            <a:pathLst>
              <a:path h="752211" w="600829">
                <a:moveTo>
                  <a:pt x="0" y="0"/>
                </a:moveTo>
                <a:lnTo>
                  <a:pt x="600828" y="0"/>
                </a:lnTo>
                <a:lnTo>
                  <a:pt x="600828" y="752212"/>
                </a:lnTo>
                <a:lnTo>
                  <a:pt x="0" y="7522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196575" y="5900984"/>
            <a:ext cx="3452366" cy="3158915"/>
          </a:xfrm>
          <a:custGeom>
            <a:avLst/>
            <a:gdLst/>
            <a:ahLst/>
            <a:cxnLst/>
            <a:rect r="r" b="b" t="t" l="l"/>
            <a:pathLst>
              <a:path h="3158915" w="3452366">
                <a:moveTo>
                  <a:pt x="0" y="0"/>
                </a:moveTo>
                <a:lnTo>
                  <a:pt x="3452366" y="0"/>
                </a:lnTo>
                <a:lnTo>
                  <a:pt x="3452366" y="3158915"/>
                </a:lnTo>
                <a:lnTo>
                  <a:pt x="0" y="315891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4954554" y="7169251"/>
            <a:ext cx="2828664" cy="2588228"/>
          </a:xfrm>
          <a:custGeom>
            <a:avLst/>
            <a:gdLst/>
            <a:ahLst/>
            <a:cxnLst/>
            <a:rect r="r" b="b" t="t" l="l"/>
            <a:pathLst>
              <a:path h="2588228" w="2828664">
                <a:moveTo>
                  <a:pt x="0" y="0"/>
                </a:moveTo>
                <a:lnTo>
                  <a:pt x="2828664" y="0"/>
                </a:lnTo>
                <a:lnTo>
                  <a:pt x="2828664" y="2588228"/>
                </a:lnTo>
                <a:lnTo>
                  <a:pt x="0" y="258822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478087" y="8250878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1" y="0"/>
                </a:lnTo>
                <a:lnTo>
                  <a:pt x="1461711" y="1618042"/>
                </a:lnTo>
                <a:lnTo>
                  <a:pt x="0" y="1618042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2788739" y="1918149"/>
            <a:ext cx="7959578" cy="5857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11" indent="-323856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E22AA"/>
                </a:solidFill>
                <a:latin typeface="Quicksand Medium"/>
              </a:rPr>
              <a:t> A Walrus (named ‘Thor the Walrus’)</a:t>
            </a:r>
          </a:p>
          <a:p>
            <a:pPr marL="647711" indent="-323856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E22AA"/>
                </a:solidFill>
                <a:latin typeface="Quicksand Medium"/>
              </a:rPr>
              <a:t> You’ve Been Framed</a:t>
            </a:r>
          </a:p>
          <a:p>
            <a:pPr marL="647711" indent="-323856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E22AA"/>
                </a:solidFill>
                <a:latin typeface="Quicksand Medium"/>
              </a:rPr>
              <a:t> David Beckham</a:t>
            </a:r>
          </a:p>
          <a:p>
            <a:pPr marL="647711" indent="-323856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E22AA"/>
                </a:solidFill>
                <a:latin typeface="Quicksand Medium"/>
              </a:rPr>
              <a:t> Mae Muller</a:t>
            </a:r>
          </a:p>
          <a:p>
            <a:pPr marL="647711" indent="-323856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E22AA"/>
                </a:solidFill>
                <a:latin typeface="Quicksand Medium"/>
              </a:rPr>
              <a:t> The Pyramid Stage</a:t>
            </a:r>
          </a:p>
          <a:p>
            <a:pPr marL="647711" indent="-323856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E22AA"/>
                </a:solidFill>
                <a:latin typeface="Quicksand Medium"/>
              </a:rPr>
              <a:t> Spain 1 - 0 England</a:t>
            </a:r>
          </a:p>
          <a:p>
            <a:pPr marL="647711" indent="-323856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E22AA"/>
                </a:solidFill>
                <a:latin typeface="Quicksand Medium"/>
              </a:rPr>
              <a:t> Vanessa Feltz</a:t>
            </a:r>
          </a:p>
          <a:p>
            <a:pPr marL="647711" indent="-323856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E22AA"/>
                </a:solidFill>
                <a:latin typeface="Quicksand Medium"/>
              </a:rPr>
              <a:t> The Great Escaper</a:t>
            </a:r>
          </a:p>
          <a:p>
            <a:pPr marL="647711" indent="-323856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E22AA"/>
                </a:solidFill>
                <a:latin typeface="Quicksand Medium"/>
              </a:rPr>
              <a:t> A Figure Eight</a:t>
            </a:r>
          </a:p>
          <a:p>
            <a:pPr marL="647711" indent="-323856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E22AA"/>
                </a:solidFill>
                <a:latin typeface="Quicksand Medium"/>
              </a:rPr>
              <a:t> £1.25</a:t>
            </a:r>
          </a:p>
          <a:p>
            <a:pPr>
              <a:lnSpc>
                <a:spcPts val="4200"/>
              </a:lnSpc>
            </a:pP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1967518" y="0"/>
            <a:ext cx="4413130" cy="3745644"/>
          </a:xfrm>
          <a:custGeom>
            <a:avLst/>
            <a:gdLst/>
            <a:ahLst/>
            <a:cxnLst/>
            <a:rect r="r" b="b" t="t" l="l"/>
            <a:pathLst>
              <a:path h="3745644" w="4413130">
                <a:moveTo>
                  <a:pt x="0" y="0"/>
                </a:moveTo>
                <a:lnTo>
                  <a:pt x="4413130" y="0"/>
                </a:lnTo>
                <a:lnTo>
                  <a:pt x="4413130" y="3745644"/>
                </a:lnTo>
                <a:lnTo>
                  <a:pt x="0" y="374564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38647" y="4498030"/>
            <a:ext cx="1410705" cy="792573"/>
          </a:xfrm>
          <a:custGeom>
            <a:avLst/>
            <a:gdLst/>
            <a:ahLst/>
            <a:cxnLst/>
            <a:rect r="r" b="b" t="t" l="l"/>
            <a:pathLst>
              <a:path h="792573" w="1410705">
                <a:moveTo>
                  <a:pt x="0" y="0"/>
                </a:moveTo>
                <a:lnTo>
                  <a:pt x="1410706" y="0"/>
                </a:lnTo>
                <a:lnTo>
                  <a:pt x="1410706" y="792573"/>
                </a:lnTo>
                <a:lnTo>
                  <a:pt x="0" y="7925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0140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8438647" y="8052097"/>
            <a:ext cx="1410705" cy="792573"/>
          </a:xfrm>
          <a:custGeom>
            <a:avLst/>
            <a:gdLst/>
            <a:ahLst/>
            <a:cxnLst/>
            <a:rect r="r" b="b" t="t" l="l"/>
            <a:pathLst>
              <a:path h="792573" w="1410705">
                <a:moveTo>
                  <a:pt x="0" y="792573"/>
                </a:moveTo>
                <a:lnTo>
                  <a:pt x="1410706" y="792573"/>
                </a:lnTo>
                <a:lnTo>
                  <a:pt x="1410706" y="0"/>
                </a:lnTo>
                <a:lnTo>
                  <a:pt x="0" y="0"/>
                </a:lnTo>
                <a:lnTo>
                  <a:pt x="0" y="79257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0140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90321" y="1028700"/>
            <a:ext cx="1162489" cy="6393691"/>
          </a:xfrm>
          <a:custGeom>
            <a:avLst/>
            <a:gdLst/>
            <a:ahLst/>
            <a:cxnLst/>
            <a:rect r="r" b="b" t="t" l="l"/>
            <a:pathLst>
              <a:path h="6393691" w="1162489">
                <a:moveTo>
                  <a:pt x="0" y="0"/>
                </a:moveTo>
                <a:lnTo>
                  <a:pt x="1162489" y="0"/>
                </a:lnTo>
                <a:lnTo>
                  <a:pt x="1162489" y="6393691"/>
                </a:lnTo>
                <a:lnTo>
                  <a:pt x="0" y="63936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15779241" y="2864609"/>
            <a:ext cx="1162489" cy="6393691"/>
          </a:xfrm>
          <a:custGeom>
            <a:avLst/>
            <a:gdLst/>
            <a:ahLst/>
            <a:cxnLst/>
            <a:rect r="r" b="b" t="t" l="l"/>
            <a:pathLst>
              <a:path h="6393691" w="1162489">
                <a:moveTo>
                  <a:pt x="0" y="6393691"/>
                </a:moveTo>
                <a:lnTo>
                  <a:pt x="1162489" y="6393691"/>
                </a:lnTo>
                <a:lnTo>
                  <a:pt x="1162489" y="0"/>
                </a:lnTo>
                <a:lnTo>
                  <a:pt x="0" y="0"/>
                </a:lnTo>
                <a:lnTo>
                  <a:pt x="0" y="639369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000126" y="8844670"/>
            <a:ext cx="8780895" cy="6157602"/>
          </a:xfrm>
          <a:custGeom>
            <a:avLst/>
            <a:gdLst/>
            <a:ahLst/>
            <a:cxnLst/>
            <a:rect r="r" b="b" t="t" l="l"/>
            <a:pathLst>
              <a:path h="6157602" w="8780895">
                <a:moveTo>
                  <a:pt x="0" y="0"/>
                </a:moveTo>
                <a:lnTo>
                  <a:pt x="8780894" y="0"/>
                </a:lnTo>
                <a:lnTo>
                  <a:pt x="8780894" y="6157602"/>
                </a:lnTo>
                <a:lnTo>
                  <a:pt x="0" y="61576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192477" y="-4686993"/>
            <a:ext cx="8780895" cy="6157602"/>
          </a:xfrm>
          <a:custGeom>
            <a:avLst/>
            <a:gdLst/>
            <a:ahLst/>
            <a:cxnLst/>
            <a:rect r="r" b="b" t="t" l="l"/>
            <a:pathLst>
              <a:path h="6157602" w="8780895">
                <a:moveTo>
                  <a:pt x="0" y="0"/>
                </a:moveTo>
                <a:lnTo>
                  <a:pt x="8780895" y="0"/>
                </a:lnTo>
                <a:lnTo>
                  <a:pt x="8780895" y="6157603"/>
                </a:lnTo>
                <a:lnTo>
                  <a:pt x="0" y="61576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400000">
            <a:off x="-7438273" y="773783"/>
            <a:ext cx="12125774" cy="6290245"/>
          </a:xfrm>
          <a:custGeom>
            <a:avLst/>
            <a:gdLst/>
            <a:ahLst/>
            <a:cxnLst/>
            <a:rect r="r" b="b" t="t" l="l"/>
            <a:pathLst>
              <a:path h="6290245" w="12125774">
                <a:moveTo>
                  <a:pt x="0" y="0"/>
                </a:moveTo>
                <a:lnTo>
                  <a:pt x="12125774" y="0"/>
                </a:lnTo>
                <a:lnTo>
                  <a:pt x="12125774" y="6290246"/>
                </a:lnTo>
                <a:lnTo>
                  <a:pt x="0" y="62902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400000">
            <a:off x="13665161" y="3401674"/>
            <a:ext cx="12125774" cy="6290245"/>
          </a:xfrm>
          <a:custGeom>
            <a:avLst/>
            <a:gdLst/>
            <a:ahLst/>
            <a:cxnLst/>
            <a:rect r="r" b="b" t="t" l="l"/>
            <a:pathLst>
              <a:path h="6290245" w="12125774">
                <a:moveTo>
                  <a:pt x="0" y="0"/>
                </a:moveTo>
                <a:lnTo>
                  <a:pt x="12125773" y="0"/>
                </a:lnTo>
                <a:lnTo>
                  <a:pt x="12125773" y="6290245"/>
                </a:lnTo>
                <a:lnTo>
                  <a:pt x="0" y="62902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840355" y="3918906"/>
            <a:ext cx="615416" cy="927181"/>
          </a:xfrm>
          <a:custGeom>
            <a:avLst/>
            <a:gdLst/>
            <a:ahLst/>
            <a:cxnLst/>
            <a:rect r="r" b="b" t="t" l="l"/>
            <a:pathLst>
              <a:path h="927181" w="615416">
                <a:moveTo>
                  <a:pt x="0" y="0"/>
                </a:moveTo>
                <a:lnTo>
                  <a:pt x="615416" y="0"/>
                </a:lnTo>
                <a:lnTo>
                  <a:pt x="615416" y="927181"/>
                </a:lnTo>
                <a:lnTo>
                  <a:pt x="0" y="9271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027270" y="4034439"/>
            <a:ext cx="615416" cy="927181"/>
          </a:xfrm>
          <a:custGeom>
            <a:avLst/>
            <a:gdLst/>
            <a:ahLst/>
            <a:cxnLst/>
            <a:rect r="r" b="b" t="t" l="l"/>
            <a:pathLst>
              <a:path h="927181" w="615416">
                <a:moveTo>
                  <a:pt x="0" y="0"/>
                </a:moveTo>
                <a:lnTo>
                  <a:pt x="615417" y="0"/>
                </a:lnTo>
                <a:lnTo>
                  <a:pt x="615417" y="927181"/>
                </a:lnTo>
                <a:lnTo>
                  <a:pt x="0" y="9271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413145" y="320741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0" y="0"/>
                </a:lnTo>
                <a:lnTo>
                  <a:pt x="1461710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522400" y="2291209"/>
            <a:ext cx="7243201" cy="174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54"/>
              </a:lnSpc>
            </a:pPr>
            <a:r>
              <a:rPr lang="en-US" sz="8877">
                <a:solidFill>
                  <a:srgbClr val="FFC20F"/>
                </a:solidFill>
                <a:latin typeface="Intro Rust"/>
              </a:rPr>
              <a:t>THANK YOU!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78721" y="5500952"/>
            <a:ext cx="11530558" cy="2025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FFC20F"/>
                </a:solidFill>
                <a:latin typeface="Quicksand Medium"/>
              </a:rPr>
              <a:t>Hop</a:t>
            </a:r>
            <a:r>
              <a:rPr lang="en-US" sz="3900">
                <a:solidFill>
                  <a:srgbClr val="FFC20F"/>
                </a:solidFill>
                <a:latin typeface="Quicksand Medium"/>
              </a:rPr>
              <a:t>e you have fun answering these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FFC20F"/>
                </a:solidFill>
                <a:latin typeface="Quicksand Medium"/>
              </a:rPr>
              <a:t>questions. How many points 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FFC20F"/>
                </a:solidFill>
                <a:latin typeface="Quicksand Medium"/>
              </a:rPr>
              <a:t>that you get?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22A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656549" y="1028700"/>
            <a:ext cx="11122035" cy="4462717"/>
          </a:xfrm>
          <a:custGeom>
            <a:avLst/>
            <a:gdLst/>
            <a:ahLst/>
            <a:cxnLst/>
            <a:rect r="r" b="b" t="t" l="l"/>
            <a:pathLst>
              <a:path h="4462717" w="11122035">
                <a:moveTo>
                  <a:pt x="0" y="0"/>
                </a:moveTo>
                <a:lnTo>
                  <a:pt x="11122035" y="0"/>
                </a:lnTo>
                <a:lnTo>
                  <a:pt x="11122035" y="4462717"/>
                </a:lnTo>
                <a:lnTo>
                  <a:pt x="0" y="4462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818426" y="5190956"/>
            <a:ext cx="10651149" cy="2601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FFC20F"/>
                </a:solidFill>
                <a:latin typeface="Quicksand Medium"/>
              </a:rPr>
              <a:t>From everyone here at ACT, thank you </a:t>
            </a:r>
          </a:p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FFC20F"/>
                </a:solidFill>
                <a:latin typeface="Quicksand Medium"/>
              </a:rPr>
              <a:t>for your generous support</a:t>
            </a:r>
            <a:r>
              <a:rPr lang="en-US" sz="3700">
                <a:solidFill>
                  <a:srgbClr val="FFC20F"/>
                </a:solidFill>
                <a:latin typeface="Quicksand Medium"/>
              </a:rPr>
              <a:t>. </a:t>
            </a:r>
          </a:p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FFC20F"/>
                </a:solidFill>
                <a:latin typeface="Quicksand Medium"/>
              </a:rPr>
              <a:t>May your Christmas be filled with love, </a:t>
            </a:r>
          </a:p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FFC20F"/>
                </a:solidFill>
                <a:latin typeface="Quicksand Medium"/>
              </a:rPr>
              <a:t>joy, and prosperity!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7174024" y="8026024"/>
            <a:ext cx="13049969" cy="3071061"/>
          </a:xfrm>
          <a:custGeom>
            <a:avLst/>
            <a:gdLst/>
            <a:ahLst/>
            <a:cxnLst/>
            <a:rect r="r" b="b" t="t" l="l"/>
            <a:pathLst>
              <a:path h="3071061" w="13049969">
                <a:moveTo>
                  <a:pt x="0" y="0"/>
                </a:moveTo>
                <a:lnTo>
                  <a:pt x="13049968" y="0"/>
                </a:lnTo>
                <a:lnTo>
                  <a:pt x="13049968" y="3071061"/>
                </a:lnTo>
                <a:lnTo>
                  <a:pt x="0" y="30710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197984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97538" y="6915749"/>
            <a:ext cx="3562366" cy="6817925"/>
          </a:xfrm>
          <a:custGeom>
            <a:avLst/>
            <a:gdLst/>
            <a:ahLst/>
            <a:cxnLst/>
            <a:rect r="r" b="b" t="t" l="l"/>
            <a:pathLst>
              <a:path h="6817925" w="3562366">
                <a:moveTo>
                  <a:pt x="0" y="0"/>
                </a:moveTo>
                <a:lnTo>
                  <a:pt x="3562366" y="0"/>
                </a:lnTo>
                <a:lnTo>
                  <a:pt x="3562366" y="6817925"/>
                </a:lnTo>
                <a:lnTo>
                  <a:pt x="0" y="68179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766617" y="6167583"/>
            <a:ext cx="1224208" cy="1172179"/>
          </a:xfrm>
          <a:custGeom>
            <a:avLst/>
            <a:gdLst/>
            <a:ahLst/>
            <a:cxnLst/>
            <a:rect r="r" b="b" t="t" l="l"/>
            <a:pathLst>
              <a:path h="1172179" w="1224208">
                <a:moveTo>
                  <a:pt x="0" y="0"/>
                </a:moveTo>
                <a:lnTo>
                  <a:pt x="1224208" y="0"/>
                </a:lnTo>
                <a:lnTo>
                  <a:pt x="1224208" y="1172179"/>
                </a:lnTo>
                <a:lnTo>
                  <a:pt x="0" y="11721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275129" y="8026024"/>
            <a:ext cx="13049969" cy="3071061"/>
          </a:xfrm>
          <a:custGeom>
            <a:avLst/>
            <a:gdLst/>
            <a:ahLst/>
            <a:cxnLst/>
            <a:rect r="r" b="b" t="t" l="l"/>
            <a:pathLst>
              <a:path h="3071061" w="13049969">
                <a:moveTo>
                  <a:pt x="0" y="0"/>
                </a:moveTo>
                <a:lnTo>
                  <a:pt x="13049969" y="0"/>
                </a:lnTo>
                <a:lnTo>
                  <a:pt x="13049969" y="3071061"/>
                </a:lnTo>
                <a:lnTo>
                  <a:pt x="0" y="30710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19798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128096" y="6915749"/>
            <a:ext cx="3562366" cy="6817925"/>
          </a:xfrm>
          <a:custGeom>
            <a:avLst/>
            <a:gdLst/>
            <a:ahLst/>
            <a:cxnLst/>
            <a:rect r="r" b="b" t="t" l="l"/>
            <a:pathLst>
              <a:path h="6817925" w="3562366">
                <a:moveTo>
                  <a:pt x="0" y="0"/>
                </a:moveTo>
                <a:lnTo>
                  <a:pt x="3562366" y="0"/>
                </a:lnTo>
                <a:lnTo>
                  <a:pt x="3562366" y="6817925"/>
                </a:lnTo>
                <a:lnTo>
                  <a:pt x="0" y="68179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97175" y="6167583"/>
            <a:ext cx="1224208" cy="1172179"/>
          </a:xfrm>
          <a:custGeom>
            <a:avLst/>
            <a:gdLst/>
            <a:ahLst/>
            <a:cxnLst/>
            <a:rect r="r" b="b" t="t" l="l"/>
            <a:pathLst>
              <a:path h="1172179" w="1224208">
                <a:moveTo>
                  <a:pt x="0" y="0"/>
                </a:moveTo>
                <a:lnTo>
                  <a:pt x="1224208" y="0"/>
                </a:lnTo>
                <a:lnTo>
                  <a:pt x="1224208" y="1172179"/>
                </a:lnTo>
                <a:lnTo>
                  <a:pt x="0" y="11721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3735418" y="1028700"/>
            <a:ext cx="11122035" cy="4462717"/>
          </a:xfrm>
          <a:custGeom>
            <a:avLst/>
            <a:gdLst/>
            <a:ahLst/>
            <a:cxnLst/>
            <a:rect r="r" b="b" t="t" l="l"/>
            <a:pathLst>
              <a:path h="4462717" w="11122035">
                <a:moveTo>
                  <a:pt x="11122036" y="0"/>
                </a:moveTo>
                <a:lnTo>
                  <a:pt x="0" y="0"/>
                </a:lnTo>
                <a:lnTo>
                  <a:pt x="0" y="4462717"/>
                </a:lnTo>
                <a:lnTo>
                  <a:pt x="11122036" y="4462717"/>
                </a:lnTo>
                <a:lnTo>
                  <a:pt x="1112203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279242" y="1295920"/>
            <a:ext cx="1880662" cy="1964138"/>
          </a:xfrm>
          <a:custGeom>
            <a:avLst/>
            <a:gdLst/>
            <a:ahLst/>
            <a:cxnLst/>
            <a:rect r="r" b="b" t="t" l="l"/>
            <a:pathLst>
              <a:path h="1964138" w="1880662">
                <a:moveTo>
                  <a:pt x="0" y="0"/>
                </a:moveTo>
                <a:lnTo>
                  <a:pt x="1880662" y="0"/>
                </a:lnTo>
                <a:lnTo>
                  <a:pt x="1880662" y="1964138"/>
                </a:lnTo>
                <a:lnTo>
                  <a:pt x="0" y="19641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6854341" y="1084659"/>
            <a:ext cx="4747565" cy="16730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30"/>
              </a:lnSpc>
            </a:pPr>
            <a:r>
              <a:rPr lang="en-US" sz="10477">
                <a:solidFill>
                  <a:srgbClr val="FFC20F"/>
                </a:solidFill>
                <a:latin typeface="Intro Rust"/>
              </a:rPr>
              <a:t>MERRY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972171" y="2567087"/>
            <a:ext cx="8323947" cy="2028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30"/>
              </a:lnSpc>
            </a:pPr>
            <a:r>
              <a:rPr lang="en-US" sz="10477">
                <a:solidFill>
                  <a:srgbClr val="FFC20F"/>
                </a:solidFill>
                <a:latin typeface="Intro Rust"/>
              </a:rPr>
              <a:t>CHRISTMAS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3028617" y="1295920"/>
            <a:ext cx="1880662" cy="1964138"/>
          </a:xfrm>
          <a:custGeom>
            <a:avLst/>
            <a:gdLst/>
            <a:ahLst/>
            <a:cxnLst/>
            <a:rect r="r" b="b" t="t" l="l"/>
            <a:pathLst>
              <a:path h="1964138" w="1880662">
                <a:moveTo>
                  <a:pt x="0" y="0"/>
                </a:moveTo>
                <a:lnTo>
                  <a:pt x="1880662" y="0"/>
                </a:lnTo>
                <a:lnTo>
                  <a:pt x="1880662" y="1964138"/>
                </a:lnTo>
                <a:lnTo>
                  <a:pt x="0" y="19641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497268" y="8449775"/>
            <a:ext cx="1461710" cy="1618043"/>
          </a:xfrm>
          <a:custGeom>
            <a:avLst/>
            <a:gdLst/>
            <a:ahLst/>
            <a:cxnLst/>
            <a:rect r="r" b="b" t="t" l="l"/>
            <a:pathLst>
              <a:path h="1618043" w="1461710">
                <a:moveTo>
                  <a:pt x="0" y="0"/>
                </a:moveTo>
                <a:lnTo>
                  <a:pt x="1461711" y="0"/>
                </a:lnTo>
                <a:lnTo>
                  <a:pt x="1461711" y="1618043"/>
                </a:lnTo>
                <a:lnTo>
                  <a:pt x="0" y="161804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DAFzkOkTSvA</dc:identifier>
  <dcterms:modified xsi:type="dcterms:W3CDTF">2011-08-01T06:04:30Z</dcterms:modified>
  <cp:revision>1</cp:revision>
  <dc:title>Big ACT Quiz of The Year Answers</dc:title>
</cp:coreProperties>
</file>